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FE9BB2-3E2B-4806-BAC8-24E064A69F46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C388FBF1-ECC0-4442-BE65-1551C356B4AB}">
      <dgm:prSet/>
      <dgm:spPr/>
      <dgm:t>
        <a:bodyPr/>
        <a:lstStyle/>
        <a:p>
          <a:pPr>
            <a:defRPr cap="all"/>
          </a:pPr>
          <a:r>
            <a:rPr lang="en-US"/>
            <a:t>Given Clue #1</a:t>
          </a:r>
        </a:p>
      </dgm:t>
    </dgm:pt>
    <dgm:pt modelId="{6D880D17-9DBF-41A4-90C0-7B79F157171E}" type="parTrans" cxnId="{610ABCEE-0B41-4AD0-9208-6442A5088B5E}">
      <dgm:prSet/>
      <dgm:spPr/>
      <dgm:t>
        <a:bodyPr/>
        <a:lstStyle/>
        <a:p>
          <a:endParaRPr lang="en-US"/>
        </a:p>
      </dgm:t>
    </dgm:pt>
    <dgm:pt modelId="{8FD77B7E-2AF0-44EA-A80E-77EABE760E3A}" type="sibTrans" cxnId="{610ABCEE-0B41-4AD0-9208-6442A5088B5E}">
      <dgm:prSet/>
      <dgm:spPr/>
      <dgm:t>
        <a:bodyPr/>
        <a:lstStyle/>
        <a:p>
          <a:endParaRPr lang="en-US"/>
        </a:p>
      </dgm:t>
    </dgm:pt>
    <dgm:pt modelId="{F0897F05-1BF9-430C-8073-5F14B304A781}">
      <dgm:prSet/>
      <dgm:spPr/>
      <dgm:t>
        <a:bodyPr/>
        <a:lstStyle/>
        <a:p>
          <a:pPr>
            <a:defRPr cap="all"/>
          </a:pPr>
          <a:r>
            <a:rPr lang="en-US"/>
            <a:t>Figure out the clue in a group – go to that location</a:t>
          </a:r>
        </a:p>
      </dgm:t>
    </dgm:pt>
    <dgm:pt modelId="{20F4B85D-58F5-4727-91AD-B5071D2806FC}" type="parTrans" cxnId="{06A997D0-0919-45A9-926B-1C211365ABE4}">
      <dgm:prSet/>
      <dgm:spPr/>
      <dgm:t>
        <a:bodyPr/>
        <a:lstStyle/>
        <a:p>
          <a:endParaRPr lang="en-US"/>
        </a:p>
      </dgm:t>
    </dgm:pt>
    <dgm:pt modelId="{A630667A-012A-45F4-A3DE-0ED7DDB582B6}" type="sibTrans" cxnId="{06A997D0-0919-45A9-926B-1C211365ABE4}">
      <dgm:prSet/>
      <dgm:spPr/>
      <dgm:t>
        <a:bodyPr/>
        <a:lstStyle/>
        <a:p>
          <a:endParaRPr lang="en-US"/>
        </a:p>
      </dgm:t>
    </dgm:pt>
    <dgm:pt modelId="{F482E3AE-E009-4E11-B126-601405841D08}">
      <dgm:prSet/>
      <dgm:spPr/>
      <dgm:t>
        <a:bodyPr/>
        <a:lstStyle/>
        <a:p>
          <a:pPr>
            <a:defRPr cap="all"/>
          </a:pPr>
          <a:r>
            <a:rPr lang="en-US"/>
            <a:t>Another sheet of paper will be there with a question for you to answer</a:t>
          </a:r>
        </a:p>
      </dgm:t>
    </dgm:pt>
    <dgm:pt modelId="{1DBDA343-B3AC-4B09-A374-707B6F2FE8E8}" type="parTrans" cxnId="{CD5BB389-03C9-4129-8C0C-765463603763}">
      <dgm:prSet/>
      <dgm:spPr/>
      <dgm:t>
        <a:bodyPr/>
        <a:lstStyle/>
        <a:p>
          <a:endParaRPr lang="en-US"/>
        </a:p>
      </dgm:t>
    </dgm:pt>
    <dgm:pt modelId="{6C51A32B-8BF6-4BC9-BFC0-D59211CF27D3}" type="sibTrans" cxnId="{CD5BB389-03C9-4129-8C0C-765463603763}">
      <dgm:prSet/>
      <dgm:spPr/>
      <dgm:t>
        <a:bodyPr/>
        <a:lstStyle/>
        <a:p>
          <a:endParaRPr lang="en-US"/>
        </a:p>
      </dgm:t>
    </dgm:pt>
    <dgm:pt modelId="{12646809-D155-465C-BCA9-F129344B946E}">
      <dgm:prSet/>
      <dgm:spPr/>
      <dgm:t>
        <a:bodyPr/>
        <a:lstStyle/>
        <a:p>
          <a:pPr>
            <a:defRPr cap="all"/>
          </a:pPr>
          <a:r>
            <a:rPr lang="en-US"/>
            <a:t>Using Flipgrid, send in your answer! </a:t>
          </a:r>
        </a:p>
      </dgm:t>
    </dgm:pt>
    <dgm:pt modelId="{EDC2103F-0BDB-4C03-9FEB-3EBBA8DCCDB2}" type="parTrans" cxnId="{864F421B-6C91-4D3E-921D-846D03BB4C80}">
      <dgm:prSet/>
      <dgm:spPr/>
      <dgm:t>
        <a:bodyPr/>
        <a:lstStyle/>
        <a:p>
          <a:endParaRPr lang="en-US"/>
        </a:p>
      </dgm:t>
    </dgm:pt>
    <dgm:pt modelId="{038FC8AA-72B3-4B90-B63B-4549BAB8A322}" type="sibTrans" cxnId="{864F421B-6C91-4D3E-921D-846D03BB4C80}">
      <dgm:prSet/>
      <dgm:spPr/>
      <dgm:t>
        <a:bodyPr/>
        <a:lstStyle/>
        <a:p>
          <a:endParaRPr lang="en-US"/>
        </a:p>
      </dgm:t>
    </dgm:pt>
    <dgm:pt modelId="{9E0F756C-C60C-4C8C-8B67-F2ECE65C7CDB}">
      <dgm:prSet/>
      <dgm:spPr/>
      <dgm:t>
        <a:bodyPr/>
        <a:lstStyle/>
        <a:p>
          <a:pPr>
            <a:defRPr cap="all"/>
          </a:pPr>
          <a:r>
            <a:rPr lang="en-US"/>
            <a:t>Come back to gym when done</a:t>
          </a:r>
        </a:p>
      </dgm:t>
    </dgm:pt>
    <dgm:pt modelId="{3A9F6250-CF09-463F-B7B1-F6CA7C055B0B}" type="parTrans" cxnId="{C18FE887-50F2-425B-8FE3-4633D0A65FBE}">
      <dgm:prSet/>
      <dgm:spPr/>
      <dgm:t>
        <a:bodyPr/>
        <a:lstStyle/>
        <a:p>
          <a:endParaRPr lang="en-US"/>
        </a:p>
      </dgm:t>
    </dgm:pt>
    <dgm:pt modelId="{931B18B2-C5C0-4697-B026-AE7BF66A953C}" type="sibTrans" cxnId="{C18FE887-50F2-425B-8FE3-4633D0A65FBE}">
      <dgm:prSet/>
      <dgm:spPr/>
      <dgm:t>
        <a:bodyPr/>
        <a:lstStyle/>
        <a:p>
          <a:endParaRPr lang="en-US"/>
        </a:p>
      </dgm:t>
    </dgm:pt>
    <dgm:pt modelId="{28D1844E-79F0-49B1-ADB7-0B4C4BFAC670}" type="pres">
      <dgm:prSet presAssocID="{2EFE9BB2-3E2B-4806-BAC8-24E064A69F46}" presName="root" presStyleCnt="0">
        <dgm:presLayoutVars>
          <dgm:dir/>
          <dgm:resizeHandles val="exact"/>
        </dgm:presLayoutVars>
      </dgm:prSet>
      <dgm:spPr/>
    </dgm:pt>
    <dgm:pt modelId="{55633989-C4C0-471E-BE57-2FCCBC945ACC}" type="pres">
      <dgm:prSet presAssocID="{C388FBF1-ECC0-4442-BE65-1551C356B4AB}" presName="compNode" presStyleCnt="0"/>
      <dgm:spPr/>
    </dgm:pt>
    <dgm:pt modelId="{C98846CE-9A14-4CD3-A94A-8369438F5268}" type="pres">
      <dgm:prSet presAssocID="{C388FBF1-ECC0-4442-BE65-1551C356B4AB}" presName="iconBgRect" presStyleLbl="bgShp" presStyleIdx="0" presStyleCnt="5"/>
      <dgm:spPr/>
    </dgm:pt>
    <dgm:pt modelId="{3C50A5A9-2EEE-4AA7-95B5-C1828741FDE3}" type="pres">
      <dgm:prSet presAssocID="{C388FBF1-ECC0-4442-BE65-1551C356B4AB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722757B6-7994-421F-87A9-1F81737D102F}" type="pres">
      <dgm:prSet presAssocID="{C388FBF1-ECC0-4442-BE65-1551C356B4AB}" presName="spaceRect" presStyleCnt="0"/>
      <dgm:spPr/>
    </dgm:pt>
    <dgm:pt modelId="{5C08135B-DFA5-409C-91FD-5C57B2B5F0AD}" type="pres">
      <dgm:prSet presAssocID="{C388FBF1-ECC0-4442-BE65-1551C356B4AB}" presName="textRect" presStyleLbl="revTx" presStyleIdx="0" presStyleCnt="5">
        <dgm:presLayoutVars>
          <dgm:chMax val="1"/>
          <dgm:chPref val="1"/>
        </dgm:presLayoutVars>
      </dgm:prSet>
      <dgm:spPr/>
    </dgm:pt>
    <dgm:pt modelId="{61CA4935-7B5B-45C9-BBC0-A79372415F54}" type="pres">
      <dgm:prSet presAssocID="{8FD77B7E-2AF0-44EA-A80E-77EABE760E3A}" presName="sibTrans" presStyleCnt="0"/>
      <dgm:spPr/>
    </dgm:pt>
    <dgm:pt modelId="{42126BED-785B-42C0-975C-E7CF7607AFC5}" type="pres">
      <dgm:prSet presAssocID="{F0897F05-1BF9-430C-8073-5F14B304A781}" presName="compNode" presStyleCnt="0"/>
      <dgm:spPr/>
    </dgm:pt>
    <dgm:pt modelId="{D551BEC8-70B5-4E01-BE29-4BF50C472D6B}" type="pres">
      <dgm:prSet presAssocID="{F0897F05-1BF9-430C-8073-5F14B304A781}" presName="iconBgRect" presStyleLbl="bgShp" presStyleIdx="1" presStyleCnt="5"/>
      <dgm:spPr/>
    </dgm:pt>
    <dgm:pt modelId="{26C677A6-217A-49BC-ABA0-75ED209CF597}" type="pres">
      <dgm:prSet presAssocID="{F0897F05-1BF9-430C-8073-5F14B304A781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CF0181D3-0D2A-4EBD-B4FC-B8F54D9623C4}" type="pres">
      <dgm:prSet presAssocID="{F0897F05-1BF9-430C-8073-5F14B304A781}" presName="spaceRect" presStyleCnt="0"/>
      <dgm:spPr/>
    </dgm:pt>
    <dgm:pt modelId="{0537FE64-000A-48EA-8707-DE6D4374982C}" type="pres">
      <dgm:prSet presAssocID="{F0897F05-1BF9-430C-8073-5F14B304A781}" presName="textRect" presStyleLbl="revTx" presStyleIdx="1" presStyleCnt="5">
        <dgm:presLayoutVars>
          <dgm:chMax val="1"/>
          <dgm:chPref val="1"/>
        </dgm:presLayoutVars>
      </dgm:prSet>
      <dgm:spPr/>
    </dgm:pt>
    <dgm:pt modelId="{071FBD1E-0287-40BB-BA95-0A4C575DDC37}" type="pres">
      <dgm:prSet presAssocID="{A630667A-012A-45F4-A3DE-0ED7DDB582B6}" presName="sibTrans" presStyleCnt="0"/>
      <dgm:spPr/>
    </dgm:pt>
    <dgm:pt modelId="{BBF67E26-F859-4D35-B56D-34CF456C8C5A}" type="pres">
      <dgm:prSet presAssocID="{F482E3AE-E009-4E11-B126-601405841D08}" presName="compNode" presStyleCnt="0"/>
      <dgm:spPr/>
    </dgm:pt>
    <dgm:pt modelId="{49AEE8DC-6C86-4491-A259-B5BF77A16870}" type="pres">
      <dgm:prSet presAssocID="{F482E3AE-E009-4E11-B126-601405841D08}" presName="iconBgRect" presStyleLbl="bgShp" presStyleIdx="2" presStyleCnt="5"/>
      <dgm:spPr/>
    </dgm:pt>
    <dgm:pt modelId="{B1937730-C704-4AD8-BC16-A4691C9B2B81}" type="pres">
      <dgm:prSet presAssocID="{F482E3AE-E009-4E11-B126-601405841D08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per"/>
        </a:ext>
      </dgm:extLst>
    </dgm:pt>
    <dgm:pt modelId="{1CB4E925-6FCF-464D-A6E9-AC52B65E4432}" type="pres">
      <dgm:prSet presAssocID="{F482E3AE-E009-4E11-B126-601405841D08}" presName="spaceRect" presStyleCnt="0"/>
      <dgm:spPr/>
    </dgm:pt>
    <dgm:pt modelId="{EFF59E2C-B264-413B-BBCB-F59247ACA5F0}" type="pres">
      <dgm:prSet presAssocID="{F482E3AE-E009-4E11-B126-601405841D08}" presName="textRect" presStyleLbl="revTx" presStyleIdx="2" presStyleCnt="5">
        <dgm:presLayoutVars>
          <dgm:chMax val="1"/>
          <dgm:chPref val="1"/>
        </dgm:presLayoutVars>
      </dgm:prSet>
      <dgm:spPr/>
    </dgm:pt>
    <dgm:pt modelId="{93653DB6-6E10-48A6-8C5A-0845A7D0DCB8}" type="pres">
      <dgm:prSet presAssocID="{6C51A32B-8BF6-4BC9-BFC0-D59211CF27D3}" presName="sibTrans" presStyleCnt="0"/>
      <dgm:spPr/>
    </dgm:pt>
    <dgm:pt modelId="{80015630-C536-41E9-AE8F-88C79F28563B}" type="pres">
      <dgm:prSet presAssocID="{12646809-D155-465C-BCA9-F129344B946E}" presName="compNode" presStyleCnt="0"/>
      <dgm:spPr/>
    </dgm:pt>
    <dgm:pt modelId="{2559F583-650E-43DA-9F6F-631B34A1234F}" type="pres">
      <dgm:prSet presAssocID="{12646809-D155-465C-BCA9-F129344B946E}" presName="iconBgRect" presStyleLbl="bgShp" presStyleIdx="3" presStyleCnt="5"/>
      <dgm:spPr/>
    </dgm:pt>
    <dgm:pt modelId="{258487CF-B92B-4B3C-BC0B-2FC1A6567F4F}" type="pres">
      <dgm:prSet presAssocID="{12646809-D155-465C-BCA9-F129344B946E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6A31DB0A-77E4-4840-990D-892A44459120}" type="pres">
      <dgm:prSet presAssocID="{12646809-D155-465C-BCA9-F129344B946E}" presName="spaceRect" presStyleCnt="0"/>
      <dgm:spPr/>
    </dgm:pt>
    <dgm:pt modelId="{668659E1-6CA7-49B3-9C0F-B8B74DDEC510}" type="pres">
      <dgm:prSet presAssocID="{12646809-D155-465C-BCA9-F129344B946E}" presName="textRect" presStyleLbl="revTx" presStyleIdx="3" presStyleCnt="5">
        <dgm:presLayoutVars>
          <dgm:chMax val="1"/>
          <dgm:chPref val="1"/>
        </dgm:presLayoutVars>
      </dgm:prSet>
      <dgm:spPr/>
    </dgm:pt>
    <dgm:pt modelId="{04B3FE27-C138-45E2-8C79-89A0108155B9}" type="pres">
      <dgm:prSet presAssocID="{038FC8AA-72B3-4B90-B63B-4549BAB8A322}" presName="sibTrans" presStyleCnt="0"/>
      <dgm:spPr/>
    </dgm:pt>
    <dgm:pt modelId="{87780B11-4ABB-49FB-A62B-5F71DCCF63BB}" type="pres">
      <dgm:prSet presAssocID="{9E0F756C-C60C-4C8C-8B67-F2ECE65C7CDB}" presName="compNode" presStyleCnt="0"/>
      <dgm:spPr/>
    </dgm:pt>
    <dgm:pt modelId="{0B09BC2F-4FF0-45B5-80DF-2ED43882F0E6}" type="pres">
      <dgm:prSet presAssocID="{9E0F756C-C60C-4C8C-8B67-F2ECE65C7CDB}" presName="iconBgRect" presStyleLbl="bgShp" presStyleIdx="4" presStyleCnt="5"/>
      <dgm:spPr/>
    </dgm:pt>
    <dgm:pt modelId="{7A246F2D-14B4-433A-80C3-B81DC9D107E4}" type="pres">
      <dgm:prSet presAssocID="{9E0F756C-C60C-4C8C-8B67-F2ECE65C7CDB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umbbell"/>
        </a:ext>
      </dgm:extLst>
    </dgm:pt>
    <dgm:pt modelId="{736C657A-6DA1-4954-A24F-FE01FF234337}" type="pres">
      <dgm:prSet presAssocID="{9E0F756C-C60C-4C8C-8B67-F2ECE65C7CDB}" presName="spaceRect" presStyleCnt="0"/>
      <dgm:spPr/>
    </dgm:pt>
    <dgm:pt modelId="{1AE1C188-36B3-404C-9D75-52CCA3B9D1E1}" type="pres">
      <dgm:prSet presAssocID="{9E0F756C-C60C-4C8C-8B67-F2ECE65C7CDB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7011011A-B04F-4E9D-AEC2-3EB83877BB9E}" type="presOf" srcId="{12646809-D155-465C-BCA9-F129344B946E}" destId="{668659E1-6CA7-49B3-9C0F-B8B74DDEC510}" srcOrd="0" destOrd="0" presId="urn:microsoft.com/office/officeart/2018/5/layout/IconCircleLabelList"/>
    <dgm:cxn modelId="{864F421B-6C91-4D3E-921D-846D03BB4C80}" srcId="{2EFE9BB2-3E2B-4806-BAC8-24E064A69F46}" destId="{12646809-D155-465C-BCA9-F129344B946E}" srcOrd="3" destOrd="0" parTransId="{EDC2103F-0BDB-4C03-9FEB-3EBBA8DCCDB2}" sibTransId="{038FC8AA-72B3-4B90-B63B-4549BAB8A322}"/>
    <dgm:cxn modelId="{E9BDA229-0610-46BC-93D4-CA60F39D8B4D}" type="presOf" srcId="{F482E3AE-E009-4E11-B126-601405841D08}" destId="{EFF59E2C-B264-413B-BBCB-F59247ACA5F0}" srcOrd="0" destOrd="0" presId="urn:microsoft.com/office/officeart/2018/5/layout/IconCircleLabelList"/>
    <dgm:cxn modelId="{DD15FF66-97D0-4AEB-9D37-701124086771}" type="presOf" srcId="{9E0F756C-C60C-4C8C-8B67-F2ECE65C7CDB}" destId="{1AE1C188-36B3-404C-9D75-52CCA3B9D1E1}" srcOrd="0" destOrd="0" presId="urn:microsoft.com/office/officeart/2018/5/layout/IconCircleLabelList"/>
    <dgm:cxn modelId="{F7D0D155-3974-4710-A2CD-FD79DD454F97}" type="presOf" srcId="{F0897F05-1BF9-430C-8073-5F14B304A781}" destId="{0537FE64-000A-48EA-8707-DE6D4374982C}" srcOrd="0" destOrd="0" presId="urn:microsoft.com/office/officeart/2018/5/layout/IconCircleLabelList"/>
    <dgm:cxn modelId="{C18FE887-50F2-425B-8FE3-4633D0A65FBE}" srcId="{2EFE9BB2-3E2B-4806-BAC8-24E064A69F46}" destId="{9E0F756C-C60C-4C8C-8B67-F2ECE65C7CDB}" srcOrd="4" destOrd="0" parTransId="{3A9F6250-CF09-463F-B7B1-F6CA7C055B0B}" sibTransId="{931B18B2-C5C0-4697-B026-AE7BF66A953C}"/>
    <dgm:cxn modelId="{CD5BB389-03C9-4129-8C0C-765463603763}" srcId="{2EFE9BB2-3E2B-4806-BAC8-24E064A69F46}" destId="{F482E3AE-E009-4E11-B126-601405841D08}" srcOrd="2" destOrd="0" parTransId="{1DBDA343-B3AC-4B09-A374-707B6F2FE8E8}" sibTransId="{6C51A32B-8BF6-4BC9-BFC0-D59211CF27D3}"/>
    <dgm:cxn modelId="{06A997D0-0919-45A9-926B-1C211365ABE4}" srcId="{2EFE9BB2-3E2B-4806-BAC8-24E064A69F46}" destId="{F0897F05-1BF9-430C-8073-5F14B304A781}" srcOrd="1" destOrd="0" parTransId="{20F4B85D-58F5-4727-91AD-B5071D2806FC}" sibTransId="{A630667A-012A-45F4-A3DE-0ED7DDB582B6}"/>
    <dgm:cxn modelId="{4F297AE1-2549-4B2C-B3DE-4F8C458B56EE}" type="presOf" srcId="{C388FBF1-ECC0-4442-BE65-1551C356B4AB}" destId="{5C08135B-DFA5-409C-91FD-5C57B2B5F0AD}" srcOrd="0" destOrd="0" presId="urn:microsoft.com/office/officeart/2018/5/layout/IconCircleLabelList"/>
    <dgm:cxn modelId="{E0029BE4-61B5-4048-88A5-0E7D564B9FD1}" type="presOf" srcId="{2EFE9BB2-3E2B-4806-BAC8-24E064A69F46}" destId="{28D1844E-79F0-49B1-ADB7-0B4C4BFAC670}" srcOrd="0" destOrd="0" presId="urn:microsoft.com/office/officeart/2018/5/layout/IconCircleLabelList"/>
    <dgm:cxn modelId="{610ABCEE-0B41-4AD0-9208-6442A5088B5E}" srcId="{2EFE9BB2-3E2B-4806-BAC8-24E064A69F46}" destId="{C388FBF1-ECC0-4442-BE65-1551C356B4AB}" srcOrd="0" destOrd="0" parTransId="{6D880D17-9DBF-41A4-90C0-7B79F157171E}" sibTransId="{8FD77B7E-2AF0-44EA-A80E-77EABE760E3A}"/>
    <dgm:cxn modelId="{9241EAB1-68B1-4259-85D9-CF2CA0241986}" type="presParOf" srcId="{28D1844E-79F0-49B1-ADB7-0B4C4BFAC670}" destId="{55633989-C4C0-471E-BE57-2FCCBC945ACC}" srcOrd="0" destOrd="0" presId="urn:microsoft.com/office/officeart/2018/5/layout/IconCircleLabelList"/>
    <dgm:cxn modelId="{6D7583B5-8D48-47A2-89F0-0262F89502C5}" type="presParOf" srcId="{55633989-C4C0-471E-BE57-2FCCBC945ACC}" destId="{C98846CE-9A14-4CD3-A94A-8369438F5268}" srcOrd="0" destOrd="0" presId="urn:microsoft.com/office/officeart/2018/5/layout/IconCircleLabelList"/>
    <dgm:cxn modelId="{AAFF15A8-F53C-45BA-ACD4-DDEDE7CB3F8F}" type="presParOf" srcId="{55633989-C4C0-471E-BE57-2FCCBC945ACC}" destId="{3C50A5A9-2EEE-4AA7-95B5-C1828741FDE3}" srcOrd="1" destOrd="0" presId="urn:microsoft.com/office/officeart/2018/5/layout/IconCircleLabelList"/>
    <dgm:cxn modelId="{533E5135-841B-4A22-8E4B-704C1FFE1C28}" type="presParOf" srcId="{55633989-C4C0-471E-BE57-2FCCBC945ACC}" destId="{722757B6-7994-421F-87A9-1F81737D102F}" srcOrd="2" destOrd="0" presId="urn:microsoft.com/office/officeart/2018/5/layout/IconCircleLabelList"/>
    <dgm:cxn modelId="{C27153A8-618F-45CB-B2E0-AB68EB8E3D64}" type="presParOf" srcId="{55633989-C4C0-471E-BE57-2FCCBC945ACC}" destId="{5C08135B-DFA5-409C-91FD-5C57B2B5F0AD}" srcOrd="3" destOrd="0" presId="urn:microsoft.com/office/officeart/2018/5/layout/IconCircleLabelList"/>
    <dgm:cxn modelId="{0AB97E6B-775C-412F-8694-EB531411F425}" type="presParOf" srcId="{28D1844E-79F0-49B1-ADB7-0B4C4BFAC670}" destId="{61CA4935-7B5B-45C9-BBC0-A79372415F54}" srcOrd="1" destOrd="0" presId="urn:microsoft.com/office/officeart/2018/5/layout/IconCircleLabelList"/>
    <dgm:cxn modelId="{D9CF4BE4-83D0-41D7-8CFE-087270AC3A97}" type="presParOf" srcId="{28D1844E-79F0-49B1-ADB7-0B4C4BFAC670}" destId="{42126BED-785B-42C0-975C-E7CF7607AFC5}" srcOrd="2" destOrd="0" presId="urn:microsoft.com/office/officeart/2018/5/layout/IconCircleLabelList"/>
    <dgm:cxn modelId="{790093C4-121C-4906-8229-9559A8240320}" type="presParOf" srcId="{42126BED-785B-42C0-975C-E7CF7607AFC5}" destId="{D551BEC8-70B5-4E01-BE29-4BF50C472D6B}" srcOrd="0" destOrd="0" presId="urn:microsoft.com/office/officeart/2018/5/layout/IconCircleLabelList"/>
    <dgm:cxn modelId="{580028DD-D3E0-4DFF-83A7-7DC3D3F57A61}" type="presParOf" srcId="{42126BED-785B-42C0-975C-E7CF7607AFC5}" destId="{26C677A6-217A-49BC-ABA0-75ED209CF597}" srcOrd="1" destOrd="0" presId="urn:microsoft.com/office/officeart/2018/5/layout/IconCircleLabelList"/>
    <dgm:cxn modelId="{ACFC8A9F-6A09-4E2B-A48C-212BB22A0B2C}" type="presParOf" srcId="{42126BED-785B-42C0-975C-E7CF7607AFC5}" destId="{CF0181D3-0D2A-4EBD-B4FC-B8F54D9623C4}" srcOrd="2" destOrd="0" presId="urn:microsoft.com/office/officeart/2018/5/layout/IconCircleLabelList"/>
    <dgm:cxn modelId="{C9C5D7F0-450A-4B4E-9E89-D442051A920E}" type="presParOf" srcId="{42126BED-785B-42C0-975C-E7CF7607AFC5}" destId="{0537FE64-000A-48EA-8707-DE6D4374982C}" srcOrd="3" destOrd="0" presId="urn:microsoft.com/office/officeart/2018/5/layout/IconCircleLabelList"/>
    <dgm:cxn modelId="{236448CE-7A06-4A33-BB20-741345564EF3}" type="presParOf" srcId="{28D1844E-79F0-49B1-ADB7-0B4C4BFAC670}" destId="{071FBD1E-0287-40BB-BA95-0A4C575DDC37}" srcOrd="3" destOrd="0" presId="urn:microsoft.com/office/officeart/2018/5/layout/IconCircleLabelList"/>
    <dgm:cxn modelId="{1226CB96-460A-439A-BC95-858431EE6EE3}" type="presParOf" srcId="{28D1844E-79F0-49B1-ADB7-0B4C4BFAC670}" destId="{BBF67E26-F859-4D35-B56D-34CF456C8C5A}" srcOrd="4" destOrd="0" presId="urn:microsoft.com/office/officeart/2018/5/layout/IconCircleLabelList"/>
    <dgm:cxn modelId="{24444368-BCB9-4A39-9F66-6F7B30E0B9A9}" type="presParOf" srcId="{BBF67E26-F859-4D35-B56D-34CF456C8C5A}" destId="{49AEE8DC-6C86-4491-A259-B5BF77A16870}" srcOrd="0" destOrd="0" presId="urn:microsoft.com/office/officeart/2018/5/layout/IconCircleLabelList"/>
    <dgm:cxn modelId="{572CC71D-2531-430A-8653-D1C3B610B986}" type="presParOf" srcId="{BBF67E26-F859-4D35-B56D-34CF456C8C5A}" destId="{B1937730-C704-4AD8-BC16-A4691C9B2B81}" srcOrd="1" destOrd="0" presId="urn:microsoft.com/office/officeart/2018/5/layout/IconCircleLabelList"/>
    <dgm:cxn modelId="{BB6BD762-7362-456C-B5BF-914055A84733}" type="presParOf" srcId="{BBF67E26-F859-4D35-B56D-34CF456C8C5A}" destId="{1CB4E925-6FCF-464D-A6E9-AC52B65E4432}" srcOrd="2" destOrd="0" presId="urn:microsoft.com/office/officeart/2018/5/layout/IconCircleLabelList"/>
    <dgm:cxn modelId="{0226A0FE-74B7-4A7D-8302-1FE8868F4B8F}" type="presParOf" srcId="{BBF67E26-F859-4D35-B56D-34CF456C8C5A}" destId="{EFF59E2C-B264-413B-BBCB-F59247ACA5F0}" srcOrd="3" destOrd="0" presId="urn:microsoft.com/office/officeart/2018/5/layout/IconCircleLabelList"/>
    <dgm:cxn modelId="{0A9AD649-C1D7-4A46-B4F1-A42EC1BE4D57}" type="presParOf" srcId="{28D1844E-79F0-49B1-ADB7-0B4C4BFAC670}" destId="{93653DB6-6E10-48A6-8C5A-0845A7D0DCB8}" srcOrd="5" destOrd="0" presId="urn:microsoft.com/office/officeart/2018/5/layout/IconCircleLabelList"/>
    <dgm:cxn modelId="{4076063A-F05A-402C-9757-84FFC1353CE5}" type="presParOf" srcId="{28D1844E-79F0-49B1-ADB7-0B4C4BFAC670}" destId="{80015630-C536-41E9-AE8F-88C79F28563B}" srcOrd="6" destOrd="0" presId="urn:microsoft.com/office/officeart/2018/5/layout/IconCircleLabelList"/>
    <dgm:cxn modelId="{617513F6-C3F4-43D6-8A8D-A205E25A45AB}" type="presParOf" srcId="{80015630-C536-41E9-AE8F-88C79F28563B}" destId="{2559F583-650E-43DA-9F6F-631B34A1234F}" srcOrd="0" destOrd="0" presId="urn:microsoft.com/office/officeart/2018/5/layout/IconCircleLabelList"/>
    <dgm:cxn modelId="{F31D1924-BC64-448C-AEA3-6EC1BC781AA2}" type="presParOf" srcId="{80015630-C536-41E9-AE8F-88C79F28563B}" destId="{258487CF-B92B-4B3C-BC0B-2FC1A6567F4F}" srcOrd="1" destOrd="0" presId="urn:microsoft.com/office/officeart/2018/5/layout/IconCircleLabelList"/>
    <dgm:cxn modelId="{B018D4E9-E21E-490B-A37F-70964FF1501F}" type="presParOf" srcId="{80015630-C536-41E9-AE8F-88C79F28563B}" destId="{6A31DB0A-77E4-4840-990D-892A44459120}" srcOrd="2" destOrd="0" presId="urn:microsoft.com/office/officeart/2018/5/layout/IconCircleLabelList"/>
    <dgm:cxn modelId="{320C5977-44D4-4B1D-ABFD-9483FDD9AF87}" type="presParOf" srcId="{80015630-C536-41E9-AE8F-88C79F28563B}" destId="{668659E1-6CA7-49B3-9C0F-B8B74DDEC510}" srcOrd="3" destOrd="0" presId="urn:microsoft.com/office/officeart/2018/5/layout/IconCircleLabelList"/>
    <dgm:cxn modelId="{1CC52C5F-79FF-41FF-9848-BD1071FE85B6}" type="presParOf" srcId="{28D1844E-79F0-49B1-ADB7-0B4C4BFAC670}" destId="{04B3FE27-C138-45E2-8C79-89A0108155B9}" srcOrd="7" destOrd="0" presId="urn:microsoft.com/office/officeart/2018/5/layout/IconCircleLabelList"/>
    <dgm:cxn modelId="{87ACEC90-A164-4F3E-9996-349F446E1801}" type="presParOf" srcId="{28D1844E-79F0-49B1-ADB7-0B4C4BFAC670}" destId="{87780B11-4ABB-49FB-A62B-5F71DCCF63BB}" srcOrd="8" destOrd="0" presId="urn:microsoft.com/office/officeart/2018/5/layout/IconCircleLabelList"/>
    <dgm:cxn modelId="{FA7ABF5A-CF8D-40D3-A695-465B45C91CD6}" type="presParOf" srcId="{87780B11-4ABB-49FB-A62B-5F71DCCF63BB}" destId="{0B09BC2F-4FF0-45B5-80DF-2ED43882F0E6}" srcOrd="0" destOrd="0" presId="urn:microsoft.com/office/officeart/2018/5/layout/IconCircleLabelList"/>
    <dgm:cxn modelId="{CC0D0537-1983-4F5B-92EF-672BD1C817F0}" type="presParOf" srcId="{87780B11-4ABB-49FB-A62B-5F71DCCF63BB}" destId="{7A246F2D-14B4-433A-80C3-B81DC9D107E4}" srcOrd="1" destOrd="0" presId="urn:microsoft.com/office/officeart/2018/5/layout/IconCircleLabelList"/>
    <dgm:cxn modelId="{D41A7D00-270B-4B98-AB40-80E3ED6471F9}" type="presParOf" srcId="{87780B11-4ABB-49FB-A62B-5F71DCCF63BB}" destId="{736C657A-6DA1-4954-A24F-FE01FF234337}" srcOrd="2" destOrd="0" presId="urn:microsoft.com/office/officeart/2018/5/layout/IconCircleLabelList"/>
    <dgm:cxn modelId="{374C50E6-6DDE-4A47-B1C9-35785611D15C}" type="presParOf" srcId="{87780B11-4ABB-49FB-A62B-5F71DCCF63BB}" destId="{1AE1C188-36B3-404C-9D75-52CCA3B9D1E1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8846CE-9A14-4CD3-A94A-8369438F5268}">
      <dsp:nvSpPr>
        <dsp:cNvPr id="0" name=""/>
        <dsp:cNvSpPr/>
      </dsp:nvSpPr>
      <dsp:spPr>
        <a:xfrm>
          <a:off x="509279" y="1007733"/>
          <a:ext cx="1098000" cy="1098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50A5A9-2EEE-4AA7-95B5-C1828741FDE3}">
      <dsp:nvSpPr>
        <dsp:cNvPr id="0" name=""/>
        <dsp:cNvSpPr/>
      </dsp:nvSpPr>
      <dsp:spPr>
        <a:xfrm>
          <a:off x="743279" y="1241734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08135B-DFA5-409C-91FD-5C57B2B5F0AD}">
      <dsp:nvSpPr>
        <dsp:cNvPr id="0" name=""/>
        <dsp:cNvSpPr/>
      </dsp:nvSpPr>
      <dsp:spPr>
        <a:xfrm>
          <a:off x="158279" y="2447734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/>
            <a:t>Given Clue #1</a:t>
          </a:r>
        </a:p>
      </dsp:txBody>
      <dsp:txXfrm>
        <a:off x="158279" y="2447734"/>
        <a:ext cx="1800000" cy="720000"/>
      </dsp:txXfrm>
    </dsp:sp>
    <dsp:sp modelId="{D551BEC8-70B5-4E01-BE29-4BF50C472D6B}">
      <dsp:nvSpPr>
        <dsp:cNvPr id="0" name=""/>
        <dsp:cNvSpPr/>
      </dsp:nvSpPr>
      <dsp:spPr>
        <a:xfrm>
          <a:off x="2624279" y="1007733"/>
          <a:ext cx="1098000" cy="1098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C677A6-217A-49BC-ABA0-75ED209CF597}">
      <dsp:nvSpPr>
        <dsp:cNvPr id="0" name=""/>
        <dsp:cNvSpPr/>
      </dsp:nvSpPr>
      <dsp:spPr>
        <a:xfrm>
          <a:off x="2858279" y="1241733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37FE64-000A-48EA-8707-DE6D4374982C}">
      <dsp:nvSpPr>
        <dsp:cNvPr id="0" name=""/>
        <dsp:cNvSpPr/>
      </dsp:nvSpPr>
      <dsp:spPr>
        <a:xfrm>
          <a:off x="2273279" y="2447734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/>
            <a:t>Figure out the clue in a group – go to that location</a:t>
          </a:r>
        </a:p>
      </dsp:txBody>
      <dsp:txXfrm>
        <a:off x="2273279" y="2447734"/>
        <a:ext cx="1800000" cy="720000"/>
      </dsp:txXfrm>
    </dsp:sp>
    <dsp:sp modelId="{49AEE8DC-6C86-4491-A259-B5BF77A16870}">
      <dsp:nvSpPr>
        <dsp:cNvPr id="0" name=""/>
        <dsp:cNvSpPr/>
      </dsp:nvSpPr>
      <dsp:spPr>
        <a:xfrm>
          <a:off x="4739279" y="1007733"/>
          <a:ext cx="1098000" cy="109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937730-C704-4AD8-BC16-A4691C9B2B81}">
      <dsp:nvSpPr>
        <dsp:cNvPr id="0" name=""/>
        <dsp:cNvSpPr/>
      </dsp:nvSpPr>
      <dsp:spPr>
        <a:xfrm>
          <a:off x="4973279" y="1241733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F59E2C-B264-413B-BBCB-F59247ACA5F0}">
      <dsp:nvSpPr>
        <dsp:cNvPr id="0" name=""/>
        <dsp:cNvSpPr/>
      </dsp:nvSpPr>
      <dsp:spPr>
        <a:xfrm>
          <a:off x="4388279" y="2447734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/>
            <a:t>Another sheet of paper will be there with a question for you to answer</a:t>
          </a:r>
        </a:p>
      </dsp:txBody>
      <dsp:txXfrm>
        <a:off x="4388279" y="2447734"/>
        <a:ext cx="1800000" cy="720000"/>
      </dsp:txXfrm>
    </dsp:sp>
    <dsp:sp modelId="{2559F583-650E-43DA-9F6F-631B34A1234F}">
      <dsp:nvSpPr>
        <dsp:cNvPr id="0" name=""/>
        <dsp:cNvSpPr/>
      </dsp:nvSpPr>
      <dsp:spPr>
        <a:xfrm>
          <a:off x="6854279" y="1007733"/>
          <a:ext cx="1098000" cy="10980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8487CF-B92B-4B3C-BC0B-2FC1A6567F4F}">
      <dsp:nvSpPr>
        <dsp:cNvPr id="0" name=""/>
        <dsp:cNvSpPr/>
      </dsp:nvSpPr>
      <dsp:spPr>
        <a:xfrm>
          <a:off x="7088279" y="1241733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8659E1-6CA7-49B3-9C0F-B8B74DDEC510}">
      <dsp:nvSpPr>
        <dsp:cNvPr id="0" name=""/>
        <dsp:cNvSpPr/>
      </dsp:nvSpPr>
      <dsp:spPr>
        <a:xfrm>
          <a:off x="6503279" y="2447734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/>
            <a:t>Using Flipgrid, send in your answer! </a:t>
          </a:r>
        </a:p>
      </dsp:txBody>
      <dsp:txXfrm>
        <a:off x="6503279" y="2447734"/>
        <a:ext cx="1800000" cy="720000"/>
      </dsp:txXfrm>
    </dsp:sp>
    <dsp:sp modelId="{0B09BC2F-4FF0-45B5-80DF-2ED43882F0E6}">
      <dsp:nvSpPr>
        <dsp:cNvPr id="0" name=""/>
        <dsp:cNvSpPr/>
      </dsp:nvSpPr>
      <dsp:spPr>
        <a:xfrm>
          <a:off x="8969279" y="1007733"/>
          <a:ext cx="1098000" cy="109800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246F2D-14B4-433A-80C3-B81DC9D107E4}">
      <dsp:nvSpPr>
        <dsp:cNvPr id="0" name=""/>
        <dsp:cNvSpPr/>
      </dsp:nvSpPr>
      <dsp:spPr>
        <a:xfrm>
          <a:off x="9203279" y="1241733"/>
          <a:ext cx="630000" cy="63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1C188-36B3-404C-9D75-52CCA3B9D1E1}">
      <dsp:nvSpPr>
        <dsp:cNvPr id="0" name=""/>
        <dsp:cNvSpPr/>
      </dsp:nvSpPr>
      <dsp:spPr>
        <a:xfrm>
          <a:off x="8618279" y="2447734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/>
            <a:t>Come back to gym when done</a:t>
          </a:r>
        </a:p>
      </dsp:txBody>
      <dsp:txXfrm>
        <a:off x="8618279" y="2447734"/>
        <a:ext cx="180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D43303A2-378A-4764-9540-42D6EDC4B089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961FDD9-465F-47C1-A659-D04D51F6B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69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03A2-378A-4764-9540-42D6EDC4B089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FDD9-465F-47C1-A659-D04D51F6B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16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43303A2-378A-4764-9540-42D6EDC4B089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961FDD9-465F-47C1-A659-D04D51F6B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22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03A2-378A-4764-9540-42D6EDC4B089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FDD9-465F-47C1-A659-D04D51F6B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43303A2-378A-4764-9540-42D6EDC4B089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961FDD9-465F-47C1-A659-D04D51F6B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5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43303A2-378A-4764-9540-42D6EDC4B089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961FDD9-465F-47C1-A659-D04D51F6B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6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43303A2-378A-4764-9540-42D6EDC4B089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961FDD9-465F-47C1-A659-D04D51F6B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51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03A2-378A-4764-9540-42D6EDC4B089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FDD9-465F-47C1-A659-D04D51F6B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01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43303A2-378A-4764-9540-42D6EDC4B089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961FDD9-465F-47C1-A659-D04D51F6B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25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03A2-378A-4764-9540-42D6EDC4B089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FDD9-465F-47C1-A659-D04D51F6B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01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43303A2-378A-4764-9540-42D6EDC4B089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4961FDD9-465F-47C1-A659-D04D51F6B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28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303A2-378A-4764-9540-42D6EDC4B089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1FDD9-465F-47C1-A659-D04D51F6B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2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A289D-1E17-4DC8-92C7-5A7ADBC16B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Using Technology in PE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EDA593-3503-4D25-947F-E2388C5AD9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Brian Kessler </a:t>
            </a:r>
          </a:p>
          <a:p>
            <a:r>
              <a:rPr lang="en-US" dirty="0"/>
              <a:t>Helena High School </a:t>
            </a:r>
          </a:p>
          <a:p>
            <a:r>
              <a:rPr lang="en-US" dirty="0"/>
              <a:t>President, SHAPE Montana</a:t>
            </a:r>
          </a:p>
        </p:txBody>
      </p:sp>
    </p:spTree>
    <p:extLst>
      <p:ext uri="{BB962C8B-B14F-4D97-AF65-F5344CB8AC3E}">
        <p14:creationId xmlns:p14="http://schemas.microsoft.com/office/powerpoint/2010/main" val="2606719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4504897-0016-4893-9A7E-D995F9F60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Flipgrid Scavenger Hunt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6EE5C78-84F5-425C-9E3A-64BDADF46C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3914753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92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68293B96-AC95-4F91-A6A1-F5B9EBA75A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44F5C13C-7597-47EF-A60E-E0483B5915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4" name="Freeform 5">
              <a:extLst>
                <a:ext uri="{FF2B5EF4-FFF2-40B4-BE49-F238E27FC236}">
                  <a16:creationId xmlns:a16="http://schemas.microsoft.com/office/drawing/2014/main" id="{9BF75460-CBE9-47D1-A638-668E31C804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6">
              <a:extLst>
                <a:ext uri="{FF2B5EF4-FFF2-40B4-BE49-F238E27FC236}">
                  <a16:creationId xmlns:a16="http://schemas.microsoft.com/office/drawing/2014/main" id="{AADD2883-3611-478E-BA1D-A2874E8037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">
              <a:extLst>
                <a:ext uri="{FF2B5EF4-FFF2-40B4-BE49-F238E27FC236}">
                  <a16:creationId xmlns:a16="http://schemas.microsoft.com/office/drawing/2014/main" id="{415929DF-E668-4987-A5DB-8177C2178B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8">
              <a:extLst>
                <a:ext uri="{FF2B5EF4-FFF2-40B4-BE49-F238E27FC236}">
                  <a16:creationId xmlns:a16="http://schemas.microsoft.com/office/drawing/2014/main" id="{A9A72BAB-7164-45E8-80CD-343F1AD8C1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9">
              <a:extLst>
                <a:ext uri="{FF2B5EF4-FFF2-40B4-BE49-F238E27FC236}">
                  <a16:creationId xmlns:a16="http://schemas.microsoft.com/office/drawing/2014/main" id="{BAF56AD6-00FC-47BA-95C0-90E27317C7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0">
              <a:extLst>
                <a:ext uri="{FF2B5EF4-FFF2-40B4-BE49-F238E27FC236}">
                  <a16:creationId xmlns:a16="http://schemas.microsoft.com/office/drawing/2014/main" id="{41F0B89B-257D-4443-ACEF-8C1783D024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1">
              <a:extLst>
                <a:ext uri="{FF2B5EF4-FFF2-40B4-BE49-F238E27FC236}">
                  <a16:creationId xmlns:a16="http://schemas.microsoft.com/office/drawing/2014/main" id="{3B2455CC-7ABE-4EAF-8BB0-7D9905627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2">
              <a:extLst>
                <a:ext uri="{FF2B5EF4-FFF2-40B4-BE49-F238E27FC236}">
                  <a16:creationId xmlns:a16="http://schemas.microsoft.com/office/drawing/2014/main" id="{BB5DADAE-B476-49FA-990B-8802F909D7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3">
              <a:extLst>
                <a:ext uri="{FF2B5EF4-FFF2-40B4-BE49-F238E27FC236}">
                  <a16:creationId xmlns:a16="http://schemas.microsoft.com/office/drawing/2014/main" id="{E57DA134-04BF-4C60-BE60-01F00D5930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4">
              <a:extLst>
                <a:ext uri="{FF2B5EF4-FFF2-40B4-BE49-F238E27FC236}">
                  <a16:creationId xmlns:a16="http://schemas.microsoft.com/office/drawing/2014/main" id="{F5EE93A9-4768-4F8D-94F1-F4F1C4663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5">
              <a:extLst>
                <a:ext uri="{FF2B5EF4-FFF2-40B4-BE49-F238E27FC236}">
                  <a16:creationId xmlns:a16="http://schemas.microsoft.com/office/drawing/2014/main" id="{333266E9-BA12-4E99-ACAB-DB4813C794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6">
              <a:extLst>
                <a:ext uri="{FF2B5EF4-FFF2-40B4-BE49-F238E27FC236}">
                  <a16:creationId xmlns:a16="http://schemas.microsoft.com/office/drawing/2014/main" id="{F1C16801-9C8C-455E-AE48-59BB6D0E1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7">
              <a:extLst>
                <a:ext uri="{FF2B5EF4-FFF2-40B4-BE49-F238E27FC236}">
                  <a16:creationId xmlns:a16="http://schemas.microsoft.com/office/drawing/2014/main" id="{71B2AF91-3099-47C7-8A14-63F4CBB0C1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8">
              <a:extLst>
                <a:ext uri="{FF2B5EF4-FFF2-40B4-BE49-F238E27FC236}">
                  <a16:creationId xmlns:a16="http://schemas.microsoft.com/office/drawing/2014/main" id="{5584900C-32C2-49A7-874A-1F8D41C35D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9">
              <a:extLst>
                <a:ext uri="{FF2B5EF4-FFF2-40B4-BE49-F238E27FC236}">
                  <a16:creationId xmlns:a16="http://schemas.microsoft.com/office/drawing/2014/main" id="{83523AEA-5A6D-45E4-ACC6-1CEFD80B13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20">
              <a:extLst>
                <a:ext uri="{FF2B5EF4-FFF2-40B4-BE49-F238E27FC236}">
                  <a16:creationId xmlns:a16="http://schemas.microsoft.com/office/drawing/2014/main" id="{CFA5C26B-057A-4D27-B6F5-4FD00FB17A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21">
              <a:extLst>
                <a:ext uri="{FF2B5EF4-FFF2-40B4-BE49-F238E27FC236}">
                  <a16:creationId xmlns:a16="http://schemas.microsoft.com/office/drawing/2014/main" id="{F8EB124B-9970-4101-B6EE-51FBB23CC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22">
              <a:extLst>
                <a:ext uri="{FF2B5EF4-FFF2-40B4-BE49-F238E27FC236}">
                  <a16:creationId xmlns:a16="http://schemas.microsoft.com/office/drawing/2014/main" id="{F6B2C362-04E0-48FB-9BEF-685C965AC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23">
              <a:extLst>
                <a:ext uri="{FF2B5EF4-FFF2-40B4-BE49-F238E27FC236}">
                  <a16:creationId xmlns:a16="http://schemas.microsoft.com/office/drawing/2014/main" id="{3B4FF677-CB69-4C86-9DDC-4047690F7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4">
              <a:extLst>
                <a:ext uri="{FF2B5EF4-FFF2-40B4-BE49-F238E27FC236}">
                  <a16:creationId xmlns:a16="http://schemas.microsoft.com/office/drawing/2014/main" id="{3EBE6D51-FA46-4AF0-8195-FD56F6949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5">
              <a:extLst>
                <a:ext uri="{FF2B5EF4-FFF2-40B4-BE49-F238E27FC236}">
                  <a16:creationId xmlns:a16="http://schemas.microsoft.com/office/drawing/2014/main" id="{E0C0539D-4193-466B-987B-D71FA6A827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6" name="Rectangle 95">
            <a:extLst>
              <a:ext uri="{FF2B5EF4-FFF2-40B4-BE49-F238E27FC236}">
                <a16:creationId xmlns:a16="http://schemas.microsoft.com/office/drawing/2014/main" id="{7D51DB48-98D5-49DE-AD5F-8A9734357E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682" y="1377682"/>
            <a:ext cx="5936885" cy="502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Isosceles Triangle 22">
            <a:extLst>
              <a:ext uri="{FF2B5EF4-FFF2-40B4-BE49-F238E27FC236}">
                <a16:creationId xmlns:a16="http://schemas.microsoft.com/office/drawing/2014/main" id="{863FD0EB-DDF9-4169-BF2D-2A00FD5152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2131" y="5223532"/>
            <a:ext cx="315988" cy="27240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FEFC8BAE-02F8-41B1-A078-FC60092F7F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682" y="1961035"/>
            <a:ext cx="5935796" cy="32676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DD483-B119-4326-9C67-AA494C6E0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978" y="2039943"/>
            <a:ext cx="5767566" cy="838773"/>
          </a:xfrm>
        </p:spPr>
        <p:txBody>
          <a:bodyPr anchor="ctr">
            <a:normAutofit/>
          </a:bodyPr>
          <a:lstStyle/>
          <a:p>
            <a:r>
              <a:rPr lang="en-US" sz="2800"/>
              <a:t>Flipgrid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32355-8873-4E8E-A5D0-133CCA089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102" y="2878716"/>
            <a:ext cx="5768442" cy="2262085"/>
          </a:xfrm>
        </p:spPr>
        <p:txBody>
          <a:bodyPr>
            <a:normAutofit/>
          </a:bodyPr>
          <a:lstStyle/>
          <a:p>
            <a:r>
              <a:rPr lang="en-US" sz="1600">
                <a:solidFill>
                  <a:srgbClr val="FFFFFE"/>
                </a:solidFill>
              </a:rPr>
              <a:t>Please try and download the app Flipgrid</a:t>
            </a:r>
          </a:p>
          <a:p>
            <a:r>
              <a:rPr lang="en-US" sz="1600">
                <a:solidFill>
                  <a:srgbClr val="FFFFFE"/>
                </a:solidFill>
              </a:rPr>
              <a:t>Once downloaded, enter code:  906f8c</a:t>
            </a:r>
          </a:p>
          <a:p>
            <a:pPr lvl="1"/>
            <a:r>
              <a:rPr lang="en-US">
                <a:solidFill>
                  <a:srgbClr val="FFFFFE"/>
                </a:solidFill>
              </a:rPr>
              <a:t>Password is SHAPE2018</a:t>
            </a:r>
          </a:p>
          <a:p>
            <a:pPr lvl="1"/>
            <a:r>
              <a:rPr lang="en-US">
                <a:solidFill>
                  <a:srgbClr val="FFFFFE"/>
                </a:solidFill>
              </a:rPr>
              <a:t>Should show that you have joined SHAPE Montana Conference 2018</a:t>
            </a:r>
          </a:p>
          <a:p>
            <a:r>
              <a:rPr lang="en-US" sz="1600">
                <a:solidFill>
                  <a:srgbClr val="FFFFFE"/>
                </a:solidFill>
              </a:rPr>
              <a:t>We will come back to this a little later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94ABDF8E-2BF0-41B8-A658-ECB324D9E1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9557" y="0"/>
            <a:ext cx="4640799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Image result for flipgrid">
            <a:extLst>
              <a:ext uri="{FF2B5EF4-FFF2-40B4-BE49-F238E27FC236}">
                <a16:creationId xmlns:a16="http://schemas.microsoft.com/office/drawing/2014/main" id="{0FFACF41-4FAC-484A-9350-4A29456251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179" y="1432164"/>
            <a:ext cx="3997781" cy="3997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147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07EEB-E0CB-4D6D-8A7E-CA5A3717C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Heart Rate Monitors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51BEA-D29A-40FE-A794-35D63FF83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use? </a:t>
            </a:r>
          </a:p>
          <a:p>
            <a:r>
              <a:rPr lang="en-US" dirty="0"/>
              <a:t>How do you use them? </a:t>
            </a:r>
          </a:p>
          <a:p>
            <a:r>
              <a:rPr lang="en-US" dirty="0"/>
              <a:t>Current Research on their use…</a:t>
            </a:r>
          </a:p>
          <a:p>
            <a:pPr lvl="1"/>
            <a:r>
              <a:rPr lang="en-US" dirty="0"/>
              <a:t>Should not be a stand alone activity</a:t>
            </a:r>
          </a:p>
          <a:p>
            <a:pPr lvl="1"/>
            <a:r>
              <a:rPr lang="en-US" dirty="0"/>
              <a:t>Should be used a means to help students understand 5 Components and FITT</a:t>
            </a:r>
          </a:p>
          <a:p>
            <a:pPr lvl="1"/>
            <a:r>
              <a:rPr lang="en-US" dirty="0"/>
              <a:t>Need to be used to teach about MVPA</a:t>
            </a:r>
          </a:p>
          <a:p>
            <a:pPr lvl="1"/>
            <a:r>
              <a:rPr lang="en-US" dirty="0"/>
              <a:t>Should help students recognize how a workout should be completed with intense workout portions and portions of recovery</a:t>
            </a:r>
          </a:p>
        </p:txBody>
      </p:sp>
    </p:spTree>
    <p:extLst>
      <p:ext uri="{BB962C8B-B14F-4D97-AF65-F5344CB8AC3E}">
        <p14:creationId xmlns:p14="http://schemas.microsoft.com/office/powerpoint/2010/main" val="2722301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6CBB7C51-829B-4243-9A2F-5EA8A29D7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5ECE0A17-721D-47DA-B462-427AB9C65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4" name="Freeform 5">
              <a:extLst>
                <a:ext uri="{FF2B5EF4-FFF2-40B4-BE49-F238E27FC236}">
                  <a16:creationId xmlns:a16="http://schemas.microsoft.com/office/drawing/2014/main" id="{07B1C03F-70ED-4BE3-AFBC-CD51D4411F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6">
              <a:extLst>
                <a:ext uri="{FF2B5EF4-FFF2-40B4-BE49-F238E27FC236}">
                  <a16:creationId xmlns:a16="http://schemas.microsoft.com/office/drawing/2014/main" id="{AE84050F-F367-4A35-93F5-1397E3C667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">
              <a:extLst>
                <a:ext uri="{FF2B5EF4-FFF2-40B4-BE49-F238E27FC236}">
                  <a16:creationId xmlns:a16="http://schemas.microsoft.com/office/drawing/2014/main" id="{5D88F3A8-CDAB-4D08-8D47-096D7AA346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8">
              <a:extLst>
                <a:ext uri="{FF2B5EF4-FFF2-40B4-BE49-F238E27FC236}">
                  <a16:creationId xmlns:a16="http://schemas.microsoft.com/office/drawing/2014/main" id="{A2BEFDF5-BD04-4DD8-9671-13817A4D8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9">
              <a:extLst>
                <a:ext uri="{FF2B5EF4-FFF2-40B4-BE49-F238E27FC236}">
                  <a16:creationId xmlns:a16="http://schemas.microsoft.com/office/drawing/2014/main" id="{ACA74E73-7B97-43C1-BC3B-89DED3F8AF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0">
              <a:extLst>
                <a:ext uri="{FF2B5EF4-FFF2-40B4-BE49-F238E27FC236}">
                  <a16:creationId xmlns:a16="http://schemas.microsoft.com/office/drawing/2014/main" id="{C11D94E0-EFF2-4934-97FD-3E424A25F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1">
              <a:extLst>
                <a:ext uri="{FF2B5EF4-FFF2-40B4-BE49-F238E27FC236}">
                  <a16:creationId xmlns:a16="http://schemas.microsoft.com/office/drawing/2014/main" id="{70D5352A-232D-40A3-8A72-4CB6B8277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2">
              <a:extLst>
                <a:ext uri="{FF2B5EF4-FFF2-40B4-BE49-F238E27FC236}">
                  <a16:creationId xmlns:a16="http://schemas.microsoft.com/office/drawing/2014/main" id="{9E3B6EC6-9A43-43B8-BE95-D12BD1AF3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3">
              <a:extLst>
                <a:ext uri="{FF2B5EF4-FFF2-40B4-BE49-F238E27FC236}">
                  <a16:creationId xmlns:a16="http://schemas.microsoft.com/office/drawing/2014/main" id="{7B71BA3B-3BFF-4756-B642-C00DA5F4AD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4">
              <a:extLst>
                <a:ext uri="{FF2B5EF4-FFF2-40B4-BE49-F238E27FC236}">
                  <a16:creationId xmlns:a16="http://schemas.microsoft.com/office/drawing/2014/main" id="{6070AC7F-F9D6-4E73-A95C-9DA3846FD5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5">
              <a:extLst>
                <a:ext uri="{FF2B5EF4-FFF2-40B4-BE49-F238E27FC236}">
                  <a16:creationId xmlns:a16="http://schemas.microsoft.com/office/drawing/2014/main" id="{9DDF2314-3F38-4664-B31D-AEB55882BB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6">
              <a:extLst>
                <a:ext uri="{FF2B5EF4-FFF2-40B4-BE49-F238E27FC236}">
                  <a16:creationId xmlns:a16="http://schemas.microsoft.com/office/drawing/2014/main" id="{A59AAAEA-0A38-490A-9CBF-F8C79B0A6B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7">
              <a:extLst>
                <a:ext uri="{FF2B5EF4-FFF2-40B4-BE49-F238E27FC236}">
                  <a16:creationId xmlns:a16="http://schemas.microsoft.com/office/drawing/2014/main" id="{9AEF5CD7-59EB-48AC-BB37-3EB70C052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8">
              <a:extLst>
                <a:ext uri="{FF2B5EF4-FFF2-40B4-BE49-F238E27FC236}">
                  <a16:creationId xmlns:a16="http://schemas.microsoft.com/office/drawing/2014/main" id="{24602B28-B14A-4724-9665-D2CDC19C98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9">
              <a:extLst>
                <a:ext uri="{FF2B5EF4-FFF2-40B4-BE49-F238E27FC236}">
                  <a16:creationId xmlns:a16="http://schemas.microsoft.com/office/drawing/2014/main" id="{541E4D23-8098-43A1-9826-246EBF1BBA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20">
              <a:extLst>
                <a:ext uri="{FF2B5EF4-FFF2-40B4-BE49-F238E27FC236}">
                  <a16:creationId xmlns:a16="http://schemas.microsoft.com/office/drawing/2014/main" id="{D164F3ED-DB01-4823-852E-A99B4C264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21">
              <a:extLst>
                <a:ext uri="{FF2B5EF4-FFF2-40B4-BE49-F238E27FC236}">
                  <a16:creationId xmlns:a16="http://schemas.microsoft.com/office/drawing/2014/main" id="{05C52390-6376-4DB5-B289-6B1C5273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22">
              <a:extLst>
                <a:ext uri="{FF2B5EF4-FFF2-40B4-BE49-F238E27FC236}">
                  <a16:creationId xmlns:a16="http://schemas.microsoft.com/office/drawing/2014/main" id="{40ABB3F2-1D59-4F3E-921C-DD7B8D55B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23">
              <a:extLst>
                <a:ext uri="{FF2B5EF4-FFF2-40B4-BE49-F238E27FC236}">
                  <a16:creationId xmlns:a16="http://schemas.microsoft.com/office/drawing/2014/main" id="{88E0EE84-E054-424D-A93B-D6D23AFFFF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4">
              <a:extLst>
                <a:ext uri="{FF2B5EF4-FFF2-40B4-BE49-F238E27FC236}">
                  <a16:creationId xmlns:a16="http://schemas.microsoft.com/office/drawing/2014/main" id="{F084CB4C-E741-4E13-AE65-BAB699C6C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5">
              <a:extLst>
                <a:ext uri="{FF2B5EF4-FFF2-40B4-BE49-F238E27FC236}">
                  <a16:creationId xmlns:a16="http://schemas.microsoft.com/office/drawing/2014/main" id="{AA5D2838-70AA-418B-87DF-83A903E79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908DA454-A7F1-451C-B515-495788249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96FE467-34A9-4910-A7C5-6B92891F24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Isosceles Triangle 22">
              <a:extLst>
                <a:ext uri="{FF2B5EF4-FFF2-40B4-BE49-F238E27FC236}">
                  <a16:creationId xmlns:a16="http://schemas.microsoft.com/office/drawing/2014/main" id="{01A2AF91-EF78-4611-8AF7-C1B45269F7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4C7115C0-C409-41DC-96F1-B784C5E37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F7A937D-9323-4B6D-B2F5-4ABE4B3A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8391"/>
            <a:ext cx="3498979" cy="2453676"/>
          </a:xfrm>
        </p:spPr>
        <p:txBody>
          <a:bodyPr>
            <a:normAutofit/>
          </a:bodyPr>
          <a:lstStyle/>
          <a:p>
            <a:r>
              <a:rPr lang="en-US" dirty="0"/>
              <a:t>IHT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281B5-579A-4471-9B03-0CF4B39F2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797594"/>
            <a:ext cx="6281873" cy="239336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IHT Heart Rate Monitors</a:t>
            </a:r>
          </a:p>
          <a:p>
            <a:pPr>
              <a:lnSpc>
                <a:spcPct val="110000"/>
              </a:lnSpc>
            </a:pPr>
            <a:r>
              <a:rPr lang="en-US" sz="1400"/>
              <a:t>Electronic, but not Bluetooth</a:t>
            </a:r>
          </a:p>
          <a:p>
            <a:pPr>
              <a:lnSpc>
                <a:spcPct val="110000"/>
              </a:lnSpc>
            </a:pPr>
            <a:r>
              <a:rPr lang="en-US" sz="1400"/>
              <a:t>Very reliable </a:t>
            </a:r>
          </a:p>
          <a:p>
            <a:pPr>
              <a:lnSpc>
                <a:spcPct val="110000"/>
              </a:lnSpc>
            </a:pPr>
            <a:r>
              <a:rPr lang="en-US" sz="1400"/>
              <a:t>Computer shows students how their heart rate changes throughout a workout </a:t>
            </a:r>
          </a:p>
          <a:p>
            <a:pPr>
              <a:lnSpc>
                <a:spcPct val="110000"/>
              </a:lnSpc>
            </a:pPr>
            <a:r>
              <a:rPr lang="en-US" sz="1400"/>
              <a:t>Can be emailed home, can also use to look at trends</a:t>
            </a:r>
          </a:p>
          <a:p>
            <a:pPr>
              <a:lnSpc>
                <a:spcPct val="110000"/>
              </a:lnSpc>
            </a:pPr>
            <a:r>
              <a:rPr lang="en-US" sz="1400"/>
              <a:t>App on phones available as well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E4A42E0-EF5F-4494-B39B-3DB7D04759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265" y="3667039"/>
            <a:ext cx="6269016" cy="23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Image result for IHT">
            <a:extLst>
              <a:ext uri="{FF2B5EF4-FFF2-40B4-BE49-F238E27FC236}">
                <a16:creationId xmlns:a16="http://schemas.microsoft.com/office/drawing/2014/main" id="{76563482-CBF5-4171-B1A1-9EAB98E0A0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302" y="3838822"/>
            <a:ext cx="5905510" cy="2059785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763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97B92-1907-4950-8D6B-CC98335BF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651466" cy="3785419"/>
          </a:xfrm>
        </p:spPr>
        <p:txBody>
          <a:bodyPr>
            <a:normAutofit/>
          </a:bodyPr>
          <a:lstStyle/>
          <a:p>
            <a:r>
              <a:rPr lang="en-US" sz="1800" dirty="0"/>
              <a:t>Red zone – above THRZ</a:t>
            </a:r>
          </a:p>
          <a:p>
            <a:r>
              <a:rPr lang="en-US" sz="1800" dirty="0"/>
              <a:t>Yellow zone – THRZ</a:t>
            </a:r>
          </a:p>
          <a:p>
            <a:r>
              <a:rPr lang="en-US" sz="1800" dirty="0"/>
              <a:t>Blue zone – below THRZ</a:t>
            </a:r>
          </a:p>
          <a:p>
            <a:endParaRPr lang="en-US" sz="1800" dirty="0"/>
          </a:p>
          <a:p>
            <a:r>
              <a:rPr lang="en-US" sz="1800" dirty="0"/>
              <a:t>Shows times and how student did in workout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938A3A-9373-4BFB-AC6F-58076DA844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116" r="15934"/>
          <a:stretch/>
        </p:blipFill>
        <p:spPr>
          <a:xfrm>
            <a:off x="4300396" y="62105"/>
            <a:ext cx="7891604" cy="6857990"/>
          </a:xfrm>
          <a:prstGeom prst="rect">
            <a:avLst/>
          </a:prstGeom>
          <a:effectLst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FEB3EF5-A28F-49D4-9CD0-A0D89418F066}"/>
              </a:ext>
            </a:extLst>
          </p:cNvPr>
          <p:cNvSpPr/>
          <p:nvPr/>
        </p:nvSpPr>
        <p:spPr>
          <a:xfrm>
            <a:off x="5514535" y="62105"/>
            <a:ext cx="829994" cy="247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B1B7FF-05F4-421B-8317-61B46F7D237F}"/>
              </a:ext>
            </a:extLst>
          </p:cNvPr>
          <p:cNvSpPr/>
          <p:nvPr/>
        </p:nvSpPr>
        <p:spPr>
          <a:xfrm>
            <a:off x="8388626" y="4770783"/>
            <a:ext cx="1404731" cy="3180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E3F1ACE-DB57-4E3D-ACD2-7D5B0D575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17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98E8958-A0BD-4366-8F61-3A496C51CD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D445862C-E73D-4EFB-9DD5-8A5E3473E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4" name="Freeform 5">
              <a:extLst>
                <a:ext uri="{FF2B5EF4-FFF2-40B4-BE49-F238E27FC236}">
                  <a16:creationId xmlns:a16="http://schemas.microsoft.com/office/drawing/2014/main" id="{D2676ED1-2492-46B6-88D6-C9ED257B7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6">
              <a:extLst>
                <a:ext uri="{FF2B5EF4-FFF2-40B4-BE49-F238E27FC236}">
                  <a16:creationId xmlns:a16="http://schemas.microsoft.com/office/drawing/2014/main" id="{58A42DCC-C6BA-4B68-9FC4-FEE653997B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">
              <a:extLst>
                <a:ext uri="{FF2B5EF4-FFF2-40B4-BE49-F238E27FC236}">
                  <a16:creationId xmlns:a16="http://schemas.microsoft.com/office/drawing/2014/main" id="{F81ED05C-778D-41F3-9C0E-6DE1D668A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8">
              <a:extLst>
                <a:ext uri="{FF2B5EF4-FFF2-40B4-BE49-F238E27FC236}">
                  <a16:creationId xmlns:a16="http://schemas.microsoft.com/office/drawing/2014/main" id="{EE063861-F6FC-4CC1-A77E-5993E5E25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9">
              <a:extLst>
                <a:ext uri="{FF2B5EF4-FFF2-40B4-BE49-F238E27FC236}">
                  <a16:creationId xmlns:a16="http://schemas.microsoft.com/office/drawing/2014/main" id="{7E1DA2FC-6137-4EC4-B9F4-72264C39D4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0">
              <a:extLst>
                <a:ext uri="{FF2B5EF4-FFF2-40B4-BE49-F238E27FC236}">
                  <a16:creationId xmlns:a16="http://schemas.microsoft.com/office/drawing/2014/main" id="{BFE9E3A7-993F-401D-8B16-53BFC6FA2F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1">
              <a:extLst>
                <a:ext uri="{FF2B5EF4-FFF2-40B4-BE49-F238E27FC236}">
                  <a16:creationId xmlns:a16="http://schemas.microsoft.com/office/drawing/2014/main" id="{23757125-5D70-4D7A-B223-2FFC51F5B3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2">
              <a:extLst>
                <a:ext uri="{FF2B5EF4-FFF2-40B4-BE49-F238E27FC236}">
                  <a16:creationId xmlns:a16="http://schemas.microsoft.com/office/drawing/2014/main" id="{03C4207E-9457-436F-B9A0-C3CAEBF816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3">
              <a:extLst>
                <a:ext uri="{FF2B5EF4-FFF2-40B4-BE49-F238E27FC236}">
                  <a16:creationId xmlns:a16="http://schemas.microsoft.com/office/drawing/2014/main" id="{64EE9697-E49F-4E62-8318-9E2DBC6E7C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4">
              <a:extLst>
                <a:ext uri="{FF2B5EF4-FFF2-40B4-BE49-F238E27FC236}">
                  <a16:creationId xmlns:a16="http://schemas.microsoft.com/office/drawing/2014/main" id="{0800120F-70F4-4696-BAFB-BBC0BC576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5">
              <a:extLst>
                <a:ext uri="{FF2B5EF4-FFF2-40B4-BE49-F238E27FC236}">
                  <a16:creationId xmlns:a16="http://schemas.microsoft.com/office/drawing/2014/main" id="{8D1E1ADB-5BAA-49F4-BE24-044E941043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6">
              <a:extLst>
                <a:ext uri="{FF2B5EF4-FFF2-40B4-BE49-F238E27FC236}">
                  <a16:creationId xmlns:a16="http://schemas.microsoft.com/office/drawing/2014/main" id="{9D410413-BDE6-4A4E-930A-0ACBBF8CD2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7">
              <a:extLst>
                <a:ext uri="{FF2B5EF4-FFF2-40B4-BE49-F238E27FC236}">
                  <a16:creationId xmlns:a16="http://schemas.microsoft.com/office/drawing/2014/main" id="{0EBF657D-5B37-4F84-8833-C569EAB904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8">
              <a:extLst>
                <a:ext uri="{FF2B5EF4-FFF2-40B4-BE49-F238E27FC236}">
                  <a16:creationId xmlns:a16="http://schemas.microsoft.com/office/drawing/2014/main" id="{A2DBF00E-BE35-44EC-A95B-8B2EE92335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9">
              <a:extLst>
                <a:ext uri="{FF2B5EF4-FFF2-40B4-BE49-F238E27FC236}">
                  <a16:creationId xmlns:a16="http://schemas.microsoft.com/office/drawing/2014/main" id="{BA2C8141-5135-467E-B940-D3836B16E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20">
              <a:extLst>
                <a:ext uri="{FF2B5EF4-FFF2-40B4-BE49-F238E27FC236}">
                  <a16:creationId xmlns:a16="http://schemas.microsoft.com/office/drawing/2014/main" id="{44991C1A-45E7-45C6-8816-BFEDFFCCB7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21">
              <a:extLst>
                <a:ext uri="{FF2B5EF4-FFF2-40B4-BE49-F238E27FC236}">
                  <a16:creationId xmlns:a16="http://schemas.microsoft.com/office/drawing/2014/main" id="{B88BEC13-903F-4318-B5AB-DC23ED2ED5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22">
              <a:extLst>
                <a:ext uri="{FF2B5EF4-FFF2-40B4-BE49-F238E27FC236}">
                  <a16:creationId xmlns:a16="http://schemas.microsoft.com/office/drawing/2014/main" id="{41E259CE-D2C5-4FBC-9FAE-5AB0BBD0E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23">
              <a:extLst>
                <a:ext uri="{FF2B5EF4-FFF2-40B4-BE49-F238E27FC236}">
                  <a16:creationId xmlns:a16="http://schemas.microsoft.com/office/drawing/2014/main" id="{495CB679-05D8-44D1-8218-C52552952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4">
              <a:extLst>
                <a:ext uri="{FF2B5EF4-FFF2-40B4-BE49-F238E27FC236}">
                  <a16:creationId xmlns:a16="http://schemas.microsoft.com/office/drawing/2014/main" id="{DFCC6878-2DB4-4497-B668-E75220A20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5">
              <a:extLst>
                <a:ext uri="{FF2B5EF4-FFF2-40B4-BE49-F238E27FC236}">
                  <a16:creationId xmlns:a16="http://schemas.microsoft.com/office/drawing/2014/main" id="{36254A6B-DCFA-42AD-906C-C43E2CAE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6" name="Rectangle 95">
            <a:extLst>
              <a:ext uri="{FF2B5EF4-FFF2-40B4-BE49-F238E27FC236}">
                <a16:creationId xmlns:a16="http://schemas.microsoft.com/office/drawing/2014/main" id="{1429180E-866D-447C-A170-484000E48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682" y="1047102"/>
            <a:ext cx="5936885" cy="502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Isosceles Triangle 22">
            <a:extLst>
              <a:ext uri="{FF2B5EF4-FFF2-40B4-BE49-F238E27FC236}">
                <a16:creationId xmlns:a16="http://schemas.microsoft.com/office/drawing/2014/main" id="{FEE51AA4-287D-4CB8-8CD4-D6986106F4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2131" y="5546507"/>
            <a:ext cx="315988" cy="27240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177ACA7-E71A-4888-9EBD-074801D88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682" y="1634393"/>
            <a:ext cx="5935796" cy="39173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993E4D-86E0-4BA4-8EB3-137300AB0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978" y="1718735"/>
            <a:ext cx="5767566" cy="1072378"/>
          </a:xfrm>
        </p:spPr>
        <p:txBody>
          <a:bodyPr anchor="ctr">
            <a:normAutofit/>
          </a:bodyPr>
          <a:lstStyle/>
          <a:p>
            <a:r>
              <a:rPr lang="en-US" sz="3600"/>
              <a:t>Workout with HR Monitors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5E00A-146C-415C-9432-85719565B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102" y="2789239"/>
            <a:ext cx="5768442" cy="268360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200" dirty="0">
                <a:solidFill>
                  <a:srgbClr val="FFFFFE"/>
                </a:solidFill>
              </a:rPr>
              <a:t>Tabata Pro App</a:t>
            </a:r>
          </a:p>
          <a:p>
            <a:pPr>
              <a:lnSpc>
                <a:spcPct val="110000"/>
              </a:lnSpc>
            </a:pPr>
            <a:r>
              <a:rPr lang="en-US" sz="1200" dirty="0">
                <a:solidFill>
                  <a:srgbClr val="FFFFFE"/>
                </a:solidFill>
              </a:rPr>
              <a:t>Tabata workout with students </a:t>
            </a:r>
          </a:p>
          <a:p>
            <a:pPr>
              <a:lnSpc>
                <a:spcPct val="110000"/>
              </a:lnSpc>
            </a:pPr>
            <a:r>
              <a:rPr lang="en-US" sz="1200" dirty="0">
                <a:solidFill>
                  <a:srgbClr val="FFFFFE"/>
                </a:solidFill>
              </a:rPr>
              <a:t>10 second prepare, 20 second workout, 10 second rest, repeat</a:t>
            </a:r>
          </a:p>
          <a:p>
            <a:pPr>
              <a:lnSpc>
                <a:spcPct val="110000"/>
              </a:lnSpc>
            </a:pPr>
            <a:r>
              <a:rPr lang="en-US" sz="1200" dirty="0">
                <a:solidFill>
                  <a:srgbClr val="FFFFFE"/>
                </a:solidFill>
              </a:rPr>
              <a:t>As many cycles as you would like</a:t>
            </a:r>
          </a:p>
          <a:p>
            <a:pPr>
              <a:lnSpc>
                <a:spcPct val="110000"/>
              </a:lnSpc>
            </a:pPr>
            <a:r>
              <a:rPr lang="en-US" sz="1200" dirty="0">
                <a:solidFill>
                  <a:srgbClr val="FFFFFE"/>
                </a:solidFill>
              </a:rPr>
              <a:t>As many </a:t>
            </a:r>
            <a:r>
              <a:rPr lang="en-US" sz="1200" dirty="0" err="1">
                <a:solidFill>
                  <a:srgbClr val="FFFFFE"/>
                </a:solidFill>
              </a:rPr>
              <a:t>Tabatas</a:t>
            </a:r>
            <a:r>
              <a:rPr lang="en-US" sz="1200" dirty="0">
                <a:solidFill>
                  <a:srgbClr val="FFFFFE"/>
                </a:solidFill>
              </a:rPr>
              <a:t> (part of a work out) as you would like</a:t>
            </a:r>
          </a:p>
          <a:p>
            <a:pPr>
              <a:lnSpc>
                <a:spcPct val="110000"/>
              </a:lnSpc>
            </a:pPr>
            <a:endParaRPr lang="en-US" sz="1200" dirty="0">
              <a:solidFill>
                <a:srgbClr val="FFFFFE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1200" dirty="0">
                <a:solidFill>
                  <a:srgbClr val="FFFFFE"/>
                </a:solidFill>
              </a:rPr>
              <a:t>Check out a HR Monitor</a:t>
            </a:r>
          </a:p>
          <a:p>
            <a:pPr>
              <a:lnSpc>
                <a:spcPct val="110000"/>
              </a:lnSpc>
            </a:pPr>
            <a:r>
              <a:rPr lang="en-US" sz="1200" dirty="0">
                <a:solidFill>
                  <a:srgbClr val="FFFFFE"/>
                </a:solidFill>
              </a:rPr>
              <a:t>Find space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B2DF6337-9683-4A06-B3D5-CB22C7F4F2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9862" y="-6706"/>
            <a:ext cx="4642138" cy="6871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Image result for tabata pro">
            <a:extLst>
              <a:ext uri="{FF2B5EF4-FFF2-40B4-BE49-F238E27FC236}">
                <a16:creationId xmlns:a16="http://schemas.microsoft.com/office/drawing/2014/main" id="{390153BF-8A32-4AA6-ABA5-8878D1481C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805" y="320039"/>
            <a:ext cx="3736239" cy="622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1425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C9C4E-2374-4C81-98A0-604CA03C1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Tabata Workout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9373B-2919-45E8-B4FD-7B0472ED3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Cycle 1: Crunches</a:t>
            </a:r>
          </a:p>
          <a:p>
            <a:r>
              <a:rPr lang="en-US" dirty="0"/>
              <a:t>Cycle 2: Push ups</a:t>
            </a:r>
          </a:p>
          <a:p>
            <a:r>
              <a:rPr lang="en-US" dirty="0"/>
              <a:t>Cycle 3: Body squats</a:t>
            </a:r>
          </a:p>
        </p:txBody>
      </p:sp>
    </p:spTree>
    <p:extLst>
      <p:ext uri="{BB962C8B-B14F-4D97-AF65-F5344CB8AC3E}">
        <p14:creationId xmlns:p14="http://schemas.microsoft.com/office/powerpoint/2010/main" val="2319246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1478D-9753-428E-9DF9-B27E76287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24AF7-375F-4399-8599-911C840EF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Twitter! </a:t>
            </a:r>
          </a:p>
          <a:p>
            <a:pPr lvl="1"/>
            <a:r>
              <a:rPr lang="en-US" dirty="0"/>
              <a:t>Twitter Chats (look for different #s)</a:t>
            </a:r>
          </a:p>
          <a:p>
            <a:pPr lvl="1"/>
            <a:r>
              <a:rPr lang="en-US" dirty="0"/>
              <a:t>Follow leaders in the profession – always posting things</a:t>
            </a:r>
          </a:p>
          <a:p>
            <a:pPr lvl="1"/>
            <a:r>
              <a:rPr lang="en-US" dirty="0"/>
              <a:t>Put yourself out there!</a:t>
            </a:r>
          </a:p>
          <a:p>
            <a:r>
              <a:rPr lang="en-US" dirty="0"/>
              <a:t>Webinars</a:t>
            </a:r>
          </a:p>
          <a:p>
            <a:pPr lvl="1"/>
            <a:r>
              <a:rPr lang="en-US" dirty="0"/>
              <a:t>SHAPE America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What other ways? </a:t>
            </a:r>
          </a:p>
          <a:p>
            <a:pPr lvl="2"/>
            <a:r>
              <a:rPr lang="en-US" dirty="0"/>
              <a:t>PE Geek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774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E7637-D130-45A7-B69D-89616A8CC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Apps to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09031-F6E8-4C00-BAC7-429035FE5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Sweat Deck</a:t>
            </a:r>
          </a:p>
          <a:p>
            <a:r>
              <a:rPr lang="en-US" dirty="0"/>
              <a:t>Team Shake</a:t>
            </a:r>
          </a:p>
          <a:p>
            <a:r>
              <a:rPr lang="en-US" dirty="0" err="1"/>
              <a:t>Fooducate</a:t>
            </a:r>
            <a:endParaRPr lang="en-US" dirty="0"/>
          </a:p>
          <a:p>
            <a:r>
              <a:rPr lang="en-US" dirty="0"/>
              <a:t>QR Reader</a:t>
            </a:r>
          </a:p>
          <a:p>
            <a:r>
              <a:rPr lang="en-US" dirty="0"/>
              <a:t>Coach’s Eye</a:t>
            </a:r>
          </a:p>
          <a:p>
            <a:endParaRPr lang="en-US" dirty="0"/>
          </a:p>
          <a:p>
            <a:r>
              <a:rPr lang="en-US" dirty="0"/>
              <a:t>PE Geek has lists of top apps for everything you would need</a:t>
            </a:r>
          </a:p>
        </p:txBody>
      </p:sp>
      <p:pic>
        <p:nvPicPr>
          <p:cNvPr id="4098" name="Picture 2" descr="Image result for sweat deck">
            <a:extLst>
              <a:ext uri="{FF2B5EF4-FFF2-40B4-BE49-F238E27FC236}">
                <a16:creationId xmlns:a16="http://schemas.microsoft.com/office/drawing/2014/main" id="{80936F74-76C1-4D13-9C00-E61346CF9D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544" y="173274"/>
            <a:ext cx="1501866" cy="150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Image result for team shake">
            <a:extLst>
              <a:ext uri="{FF2B5EF4-FFF2-40B4-BE49-F238E27FC236}">
                <a16:creationId xmlns:a16="http://schemas.microsoft.com/office/drawing/2014/main" id="{F38A04A0-3E43-4D1E-97D6-1D593AE58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022" y="173273"/>
            <a:ext cx="1501866" cy="150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Image result for fooducate">
            <a:extLst>
              <a:ext uri="{FF2B5EF4-FFF2-40B4-BE49-F238E27FC236}">
                <a16:creationId xmlns:a16="http://schemas.microsoft.com/office/drawing/2014/main" id="{38D723BD-768E-4A3A-8174-4C41E477AF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9633" y="2371873"/>
            <a:ext cx="1634981" cy="1634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Image result for qr reader">
            <a:extLst>
              <a:ext uri="{FF2B5EF4-FFF2-40B4-BE49-F238E27FC236}">
                <a16:creationId xmlns:a16="http://schemas.microsoft.com/office/drawing/2014/main" id="{A8979241-DE11-4D95-A7F8-541D600BD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067" y="173274"/>
            <a:ext cx="1501865" cy="1501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Image result for coaches eye">
            <a:extLst>
              <a:ext uri="{FF2B5EF4-FFF2-40B4-BE49-F238E27FC236}">
                <a16:creationId xmlns:a16="http://schemas.microsoft.com/office/drawing/2014/main" id="{92D88F83-AD7B-4C5A-AE96-27B820D0B5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386" y="173275"/>
            <a:ext cx="1501864" cy="1501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464276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355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 Light</vt:lpstr>
      <vt:lpstr>Rockwell</vt:lpstr>
      <vt:lpstr>Wingdings</vt:lpstr>
      <vt:lpstr>Atlas</vt:lpstr>
      <vt:lpstr>Using Technology in PE</vt:lpstr>
      <vt:lpstr>Flipgrid</vt:lpstr>
      <vt:lpstr>Heart Rate Monitors</vt:lpstr>
      <vt:lpstr>IHT</vt:lpstr>
      <vt:lpstr>PowerPoint Presentation</vt:lpstr>
      <vt:lpstr>Workout with HR Monitors</vt:lpstr>
      <vt:lpstr>Tabata Workout</vt:lpstr>
      <vt:lpstr>Professional Development</vt:lpstr>
      <vt:lpstr>Apps to Use</vt:lpstr>
      <vt:lpstr>Flipgrid Scavenger Hunt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Technology in PE</dc:title>
  <dc:creator>Kessler, Brian</dc:creator>
  <cp:lastModifiedBy>Kessler, Brian</cp:lastModifiedBy>
  <cp:revision>1</cp:revision>
  <dcterms:created xsi:type="dcterms:W3CDTF">2018-07-18T17:47:35Z</dcterms:created>
  <dcterms:modified xsi:type="dcterms:W3CDTF">2018-07-18T17:47:44Z</dcterms:modified>
</cp:coreProperties>
</file>