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8/17/2018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srussell@tahomasd.u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5"/>
            <a:ext cx="8679915" cy="1281650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/>
              <a:t>Teambuilding Ideas to Strengthen Students Mentally, Physically &amp; Socially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526972"/>
            <a:ext cx="8673427" cy="1701882"/>
          </a:xfrm>
        </p:spPr>
        <p:txBody>
          <a:bodyPr/>
          <a:lstStyle/>
          <a:p>
            <a:r>
              <a:rPr lang="en-US" sz="2400" dirty="0" smtClean="0"/>
              <a:t>Sara Russell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2016 SHAPE America National High School Physical Education TOY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SHAPE Washington President</a:t>
            </a:r>
            <a:br>
              <a:rPr lang="en-US" dirty="0" smtClean="0"/>
            </a:br>
            <a:r>
              <a:rPr lang="en-US" dirty="0" smtClean="0"/>
              <a:t>Tahoma High School</a:t>
            </a:r>
            <a:br>
              <a:rPr lang="en-US" dirty="0" smtClean="0"/>
            </a:br>
            <a:r>
              <a:rPr lang="en-US" dirty="0" smtClean="0"/>
              <a:t>Maple Valley, WA</a:t>
            </a:r>
          </a:p>
        </p:txBody>
      </p:sp>
    </p:spTree>
    <p:extLst>
      <p:ext uri="{BB962C8B-B14F-4D97-AF65-F5344CB8AC3E}">
        <p14:creationId xmlns:p14="http://schemas.microsoft.com/office/powerpoint/2010/main" val="49081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Understand the positive impact teambuilding activities can have your students and your classes.</a:t>
            </a:r>
          </a:p>
          <a:p>
            <a:r>
              <a:rPr lang="en-US" sz="2400" dirty="0" smtClean="0"/>
              <a:t>Learn activities that can easily be implemented into your classes.</a:t>
            </a:r>
          </a:p>
          <a:p>
            <a:r>
              <a:rPr lang="en-US" sz="2400" dirty="0" smtClean="0"/>
              <a:t>Be able to relate and connect skills taught through cooperative and teambuilding activities </a:t>
            </a:r>
            <a:r>
              <a:rPr lang="en-US" sz="2400" smtClean="0"/>
              <a:t>to other sports/games </a:t>
            </a:r>
            <a:r>
              <a:rPr lang="en-US" sz="2400" dirty="0" smtClean="0"/>
              <a:t>taught in class.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90329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teambuilding challenges to meet the standards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sz="2400" b="1" dirty="0"/>
              <a:t>Standard 4</a:t>
            </a:r>
            <a:r>
              <a:rPr lang="en-US" sz="2400" dirty="0"/>
              <a:t> - Exhibits responsible personal and social behavior that respects self and others.</a:t>
            </a:r>
          </a:p>
          <a:p>
            <a:pPr fontAlgn="base"/>
            <a:r>
              <a:rPr lang="en-US" sz="2400" b="1" dirty="0"/>
              <a:t>Standard 5 </a:t>
            </a:r>
            <a:r>
              <a:rPr lang="en-US" sz="2400" dirty="0"/>
              <a:t>- Recognizes the value of physical activity for health, enjoyment, challenge, self-expression and/or social interaction.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899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3712045"/>
            <a:ext cx="2837927" cy="109432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1058090"/>
            <a:ext cx="6281873" cy="499371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•</a:t>
            </a:r>
            <a:r>
              <a:rPr lang="en-US" sz="3200" dirty="0"/>
              <a:t>Problem solving</a:t>
            </a:r>
          </a:p>
          <a:p>
            <a:r>
              <a:rPr lang="en-US" sz="3200" dirty="0"/>
              <a:t>•Trust</a:t>
            </a:r>
          </a:p>
          <a:p>
            <a:r>
              <a:rPr lang="en-US" sz="3200" dirty="0"/>
              <a:t>•Cooperation</a:t>
            </a:r>
          </a:p>
          <a:p>
            <a:r>
              <a:rPr lang="en-US" sz="3200" dirty="0"/>
              <a:t>•Communication</a:t>
            </a:r>
          </a:p>
          <a:p>
            <a:r>
              <a:rPr lang="en-US" sz="3200" dirty="0"/>
              <a:t>•Teamwork</a:t>
            </a:r>
          </a:p>
          <a:p>
            <a:r>
              <a:rPr lang="en-US" sz="3200" dirty="0"/>
              <a:t>•Leadership</a:t>
            </a:r>
          </a:p>
          <a:p>
            <a:r>
              <a:rPr lang="en-US" sz="3200" dirty="0"/>
              <a:t>•Challenge 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 descr="https://lh5.googleusercontent.com/5ZZwtVqD9FAwV-KwLri5KZBn_Poe1WjiJnVytCmaxKfcbebHOwIIKP7kdzbw5sP2QlWOe-Ozp_ycz_EHEhm1anyQi78g0ghxP5LQKuK-SZbv0Kh1qI0KVZ6qM0CXgNNzvN4ZDHodDZ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415" y="2388402"/>
            <a:ext cx="3515088" cy="2333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273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Sara Russell</a:t>
            </a:r>
            <a:br>
              <a:rPr lang="en-US" sz="2400" dirty="0" smtClean="0"/>
            </a:br>
            <a:r>
              <a:rPr lang="en-US" sz="2400" dirty="0" smtClean="0">
                <a:hlinkClick r:id="rId2"/>
              </a:rPr>
              <a:t>srussell@tahomasd.us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@</a:t>
            </a:r>
            <a:r>
              <a:rPr lang="en-US" sz="2400" dirty="0" err="1" smtClean="0"/>
              <a:t>savarussell</a:t>
            </a:r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special thank you to </a:t>
            </a:r>
            <a:r>
              <a:rPr lang="en-US" dirty="0" err="1" smtClean="0"/>
              <a:t>Sportime</a:t>
            </a:r>
            <a:r>
              <a:rPr lang="en-US" dirty="0" smtClean="0"/>
              <a:t> featuring Spark for the equipment!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149" y="4698947"/>
            <a:ext cx="3487782" cy="171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38475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16</TotalTime>
  <Words>122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 Light</vt:lpstr>
      <vt:lpstr>Rockwell</vt:lpstr>
      <vt:lpstr>Wingdings</vt:lpstr>
      <vt:lpstr>Atlas</vt:lpstr>
      <vt:lpstr>Teambuilding Ideas to Strengthen Students Mentally, Physically &amp; Socially</vt:lpstr>
      <vt:lpstr>Outcomes</vt:lpstr>
      <vt:lpstr>Using teambuilding challenges to meet the standards …</vt:lpstr>
      <vt:lpstr>PowerPoint Presentation</vt:lpstr>
      <vt:lpstr>THANK YOU!!!</vt:lpstr>
    </vt:vector>
  </TitlesOfParts>
  <Company>Tahoma School District No. 409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Teambuilding Ideas to Strengthen Students Mentally, Physically &amp; Socially</dc:title>
  <dc:creator>Sara Russell</dc:creator>
  <cp:lastModifiedBy>Sara Russell</cp:lastModifiedBy>
  <cp:revision>5</cp:revision>
  <dcterms:created xsi:type="dcterms:W3CDTF">2018-07-30T03:43:15Z</dcterms:created>
  <dcterms:modified xsi:type="dcterms:W3CDTF">2018-08-17T18:32:50Z</dcterms:modified>
</cp:coreProperties>
</file>