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63" r:id="rId9"/>
    <p:sldId id="265" r:id="rId10"/>
    <p:sldId id="266" r:id="rId11"/>
    <p:sldId id="270" r:id="rId12"/>
    <p:sldId id="271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62FBB-E64A-435D-8D4E-FD118A06A251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99FDF7D0-6268-4C33-8644-A1F1D9C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87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62FBB-E64A-435D-8D4E-FD118A06A251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F7D0-6268-4C33-8644-A1F1D9C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9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62FBB-E64A-435D-8D4E-FD118A06A251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F7D0-6268-4C33-8644-A1F1D9C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5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62FBB-E64A-435D-8D4E-FD118A06A251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F7D0-6268-4C33-8644-A1F1D9C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88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7A62FBB-E64A-435D-8D4E-FD118A06A251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99FDF7D0-6268-4C33-8644-A1F1D9C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86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62FBB-E64A-435D-8D4E-FD118A06A251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F7D0-6268-4C33-8644-A1F1D9C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84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62FBB-E64A-435D-8D4E-FD118A06A251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F7D0-6268-4C33-8644-A1F1D9C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89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62FBB-E64A-435D-8D4E-FD118A06A251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F7D0-6268-4C33-8644-A1F1D9C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4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62FBB-E64A-435D-8D4E-FD118A06A251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F7D0-6268-4C33-8644-A1F1D9C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83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62FBB-E64A-435D-8D4E-FD118A06A251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F7D0-6268-4C33-8644-A1F1D9C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59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62FBB-E64A-435D-8D4E-FD118A06A251}" type="datetimeFigureOut">
              <a:rPr lang="en-US" smtClean="0"/>
              <a:t>7/25/2018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F7D0-6268-4C33-8644-A1F1D9C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4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7A62FBB-E64A-435D-8D4E-FD118A06A251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99FDF7D0-6268-4C33-8644-A1F1D9C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7-f1Nozfnto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313BE-127B-4482-A153-E502330564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Quasi-Project and Standards Based Health 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404C3-3D28-465E-B99B-C4387A8370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Brian Kessler</a:t>
            </a:r>
          </a:p>
          <a:p>
            <a:r>
              <a:rPr lang="en-US" dirty="0"/>
              <a:t>Health Enhancement Teacher – Helena High School</a:t>
            </a:r>
          </a:p>
          <a:p>
            <a:r>
              <a:rPr lang="en-US" dirty="0"/>
              <a:t>SHAPE Montana President</a:t>
            </a:r>
          </a:p>
        </p:txBody>
      </p:sp>
    </p:spTree>
    <p:extLst>
      <p:ext uri="{BB962C8B-B14F-4D97-AF65-F5344CB8AC3E}">
        <p14:creationId xmlns:p14="http://schemas.microsoft.com/office/powerpoint/2010/main" val="4203831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E12C-B54B-4278-8DD8-727C2019A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Sexuality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F51C1-EF0A-481B-B66E-43CFBB2EE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Contraceptives</a:t>
            </a:r>
          </a:p>
          <a:p>
            <a:r>
              <a:rPr lang="en-US" dirty="0"/>
              <a:t>Intro discussion</a:t>
            </a:r>
          </a:p>
          <a:p>
            <a:r>
              <a:rPr lang="en-US" dirty="0"/>
              <a:t>Group discussions about touchier aspects</a:t>
            </a:r>
          </a:p>
          <a:p>
            <a:r>
              <a:rPr lang="en-US" dirty="0"/>
              <a:t>Stages of Pregnancy</a:t>
            </a:r>
          </a:p>
          <a:p>
            <a:r>
              <a:rPr lang="en-US" dirty="0"/>
              <a:t>How do we make it realistic and necessary to understand?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0E279-34FB-47AC-9739-968907030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1" y="5620477"/>
            <a:ext cx="1796202" cy="110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981BCD-B625-4430-ACB4-3142CACF0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40" y="5339900"/>
            <a:ext cx="1384023" cy="13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04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527F6-71DE-432D-BEBB-2F535CF48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6CC99-0960-4701-8A53-44114D20F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Connection between Freshmen PE and Health</a:t>
            </a:r>
          </a:p>
          <a:p>
            <a:r>
              <a:rPr lang="en-US" dirty="0"/>
              <a:t>Major muscle groups</a:t>
            </a:r>
          </a:p>
          <a:p>
            <a:r>
              <a:rPr lang="en-US" dirty="0"/>
              <a:t>Muscle Rap</a:t>
            </a:r>
          </a:p>
          <a:p>
            <a:r>
              <a:rPr lang="en-US" dirty="0"/>
              <a:t>Cartoon Skeletons</a:t>
            </a:r>
          </a:p>
        </p:txBody>
      </p:sp>
    </p:spTree>
    <p:extLst>
      <p:ext uri="{BB962C8B-B14F-4D97-AF65-F5344CB8AC3E}">
        <p14:creationId xmlns:p14="http://schemas.microsoft.com/office/powerpoint/2010/main" val="4176290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71BF6-683A-47D9-B0CB-106A76C27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43F1C-53A3-4386-83C1-5BD5DB29B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https://youtu.be/7-f1Nozfnto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845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6625-3624-4C88-B835-87F31CF9E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Indian Ed for 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CAE9E-76BA-4CF6-B5C8-CD9B76298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cover this in Health? </a:t>
            </a:r>
          </a:p>
          <a:p>
            <a:r>
              <a:rPr lang="en-US" dirty="0"/>
              <a:t>Final project this year, combined all health units this year</a:t>
            </a:r>
          </a:p>
          <a:p>
            <a:r>
              <a:rPr lang="en-US" dirty="0"/>
              <a:t>Utilized OPI resources</a:t>
            </a:r>
          </a:p>
          <a:p>
            <a:r>
              <a:rPr lang="en-US" dirty="0"/>
              <a:t>Assigned a tribe (2-3 people per group)</a:t>
            </a:r>
          </a:p>
          <a:p>
            <a:pPr lvl="1"/>
            <a:r>
              <a:rPr lang="en-US" dirty="0"/>
              <a:t>Needed to research about the tribe</a:t>
            </a:r>
          </a:p>
          <a:p>
            <a:pPr lvl="1"/>
            <a:r>
              <a:rPr lang="en-US" dirty="0"/>
              <a:t>Answer questions related to healing, traditional medicine, spiritual aspects, dances, etc.</a:t>
            </a:r>
          </a:p>
          <a:p>
            <a:pPr lvl="1"/>
            <a:r>
              <a:rPr lang="en-US" dirty="0"/>
              <a:t>Present information and write and an essay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45D546-D03B-48B2-8D2A-DE3E0982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1" y="5620477"/>
            <a:ext cx="1796202" cy="110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98F198-F76E-49FE-92E0-1267F87D8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40" y="5339900"/>
            <a:ext cx="1384023" cy="13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35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2FC2A-8A49-4502-84D0-F30BF4C16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– Creating Rubrics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29718-2877-4D1D-83A7-F35C2EA36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Standards-based, makes it easier</a:t>
            </a:r>
          </a:p>
          <a:p>
            <a:r>
              <a:rPr lang="en-US" dirty="0"/>
              <a:t>Clear, but simple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583FD-DCF5-4EF6-AFA4-3119CB8B7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1" y="5620477"/>
            <a:ext cx="1796202" cy="110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8531DD-2F9A-49D5-A9D8-DDE9B055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40" y="5339900"/>
            <a:ext cx="1384023" cy="13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92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DB5B6-6CCC-490C-A55E-7D1D8B302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9E6B1-322E-41AD-82EA-A532473E0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Movies/Videos</a:t>
            </a:r>
          </a:p>
          <a:p>
            <a:r>
              <a:rPr lang="en-US" dirty="0" err="1"/>
              <a:t>Plickers</a:t>
            </a:r>
            <a:endParaRPr lang="en-US" dirty="0"/>
          </a:p>
          <a:p>
            <a:r>
              <a:rPr lang="en-US" dirty="0"/>
              <a:t>Kahoot!</a:t>
            </a:r>
          </a:p>
          <a:p>
            <a:r>
              <a:rPr lang="en-US" dirty="0" err="1"/>
              <a:t>Everfi</a:t>
            </a:r>
            <a:r>
              <a:rPr lang="en-US" dirty="0"/>
              <a:t>?</a:t>
            </a:r>
          </a:p>
          <a:p>
            <a:r>
              <a:rPr lang="en-US" dirty="0" err="1"/>
              <a:t>Daqri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645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DBF2A-2038-4D0D-8033-56067EFCD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0B2E5-AF45-4E73-98A2-D4DE82929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Brian Kessler</a:t>
            </a:r>
          </a:p>
          <a:p>
            <a:r>
              <a:rPr lang="en-US" dirty="0"/>
              <a:t>6 years in Education</a:t>
            </a:r>
          </a:p>
          <a:p>
            <a:r>
              <a:rPr lang="en-US" dirty="0"/>
              <a:t>2 years Middle School , 4 years High School </a:t>
            </a:r>
          </a:p>
          <a:p>
            <a:r>
              <a:rPr lang="en-US" dirty="0"/>
              <a:t>BS from Montana State University </a:t>
            </a:r>
          </a:p>
          <a:p>
            <a:r>
              <a:rPr lang="en-US" dirty="0"/>
              <a:t>President of SHAPE Montana </a:t>
            </a:r>
          </a:p>
          <a:p>
            <a:r>
              <a:rPr lang="en-US" dirty="0"/>
              <a:t>Department Chair – Helena High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4F073-CCBE-41C6-9289-5E04E382D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1" y="5620477"/>
            <a:ext cx="1796202" cy="1103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9C6876-535D-4CA1-B101-2B69DFAAA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40" y="5339900"/>
            <a:ext cx="1384023" cy="13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31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FAF0E-2E2D-4794-AEE8-D38321346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E4A24-D770-4B59-9435-F953F3598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Health is a continuous subject</a:t>
            </a:r>
          </a:p>
          <a:p>
            <a:r>
              <a:rPr lang="en-US" dirty="0"/>
              <a:t>How do I make it relevant to high schoolers? </a:t>
            </a:r>
          </a:p>
          <a:p>
            <a:endParaRPr lang="en-US" dirty="0"/>
          </a:p>
          <a:p>
            <a:r>
              <a:rPr lang="en-US" dirty="0"/>
              <a:t>Book work = no real learning</a:t>
            </a:r>
          </a:p>
          <a:p>
            <a:r>
              <a:rPr lang="en-US" dirty="0"/>
              <a:t>Same stuff, different day</a:t>
            </a:r>
          </a:p>
          <a:p>
            <a:r>
              <a:rPr lang="en-US" dirty="0"/>
              <a:t>Sophomores in high school are already having sex, doing drugs, and have begun to make decisions that affect lifelong health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C15392-BB18-4C96-8259-44CE72177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1" y="5620477"/>
            <a:ext cx="1796202" cy="1103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D555A-F278-4246-9377-DF2227BD3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40" y="5339900"/>
            <a:ext cx="1384023" cy="13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75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8552-66DD-4A48-991B-79A2AA3BA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solution?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8968C-8E8B-4176-8B9D-4D7EE359A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based learning</a:t>
            </a:r>
          </a:p>
          <a:p>
            <a:r>
              <a:rPr lang="en-US" dirty="0"/>
              <a:t>Standards based learning</a:t>
            </a:r>
          </a:p>
          <a:p>
            <a:r>
              <a:rPr lang="en-US" dirty="0"/>
              <a:t>Allows for application of knowledge</a:t>
            </a:r>
          </a:p>
          <a:p>
            <a:r>
              <a:rPr lang="en-US" dirty="0"/>
              <a:t>Gives opportunities for students to see and recognize the importance of healthy lifestyles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DCBA2-4525-44D4-BF11-61AD22887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1" y="5620477"/>
            <a:ext cx="1796202" cy="110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185341-77FA-4F2D-8A95-44EBC8024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40" y="5339900"/>
            <a:ext cx="1384023" cy="13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11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3B7A42-466E-4675-A8CB-98D99CBEE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1" y="5620477"/>
            <a:ext cx="1796202" cy="1103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62BC42-A548-4C42-A41A-79AEB038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Montana State Health Education Standards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C458D-6A02-4C25-930C-ACE7B4409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40" y="5339900"/>
            <a:ext cx="1384023" cy="13840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C2F3C-8B73-47A6-A44B-029EBDA50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HES1: Comprehend concepts related to health promotion and disease prevention to enhance personal health</a:t>
            </a:r>
          </a:p>
          <a:p>
            <a:r>
              <a:rPr lang="en-US" dirty="0"/>
              <a:t>HES2: Analyze the influence of family, peers, culture, media, technology, and other factors on health behaviors</a:t>
            </a:r>
          </a:p>
          <a:p>
            <a:r>
              <a:rPr lang="en-US" dirty="0"/>
              <a:t>HES3: Demonstrate the ability to access valid information, products, and services to enhance health</a:t>
            </a:r>
          </a:p>
          <a:p>
            <a:r>
              <a:rPr lang="en-US" dirty="0"/>
              <a:t>HES4: Demonstrate the ability to use interpersonal communication skills to enhance health and avoid or reduce health risks</a:t>
            </a:r>
          </a:p>
          <a:p>
            <a:r>
              <a:rPr lang="en-US" dirty="0"/>
              <a:t>HES5: Demonstrate the ability to use decision-making skills to enhance health and safety</a:t>
            </a:r>
          </a:p>
          <a:p>
            <a:r>
              <a:rPr lang="en-US" dirty="0"/>
              <a:t>HES6: Demonstrate the ability to use goal-setting skills to enhance health</a:t>
            </a:r>
          </a:p>
          <a:p>
            <a:r>
              <a:rPr lang="en-US" dirty="0"/>
              <a:t>HES7: Demonstrate the ability to practice health-enhancing behaviors and avoid or reduce health risks</a:t>
            </a:r>
          </a:p>
          <a:p>
            <a:r>
              <a:rPr lang="en-US" dirty="0"/>
              <a:t>HES8: Demonstrate the ability to advocate for personal, family, and community health</a:t>
            </a:r>
          </a:p>
        </p:txBody>
      </p:sp>
    </p:spTree>
    <p:extLst>
      <p:ext uri="{BB962C8B-B14F-4D97-AF65-F5344CB8AC3E}">
        <p14:creationId xmlns:p14="http://schemas.microsoft.com/office/powerpoint/2010/main" val="1906323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F567B-880E-49FC-A424-A38701D2B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Beginning of the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42007-B475-4371-8C6B-BCF828106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Life maps</a:t>
            </a:r>
          </a:p>
          <a:p>
            <a:r>
              <a:rPr lang="en-US" dirty="0"/>
              <a:t>Cover Pages</a:t>
            </a:r>
          </a:p>
          <a:p>
            <a:r>
              <a:rPr lang="en-US" dirty="0"/>
              <a:t>Create connections, learn about your students</a:t>
            </a:r>
          </a:p>
          <a:p>
            <a:endParaRPr lang="en-US" dirty="0"/>
          </a:p>
          <a:p>
            <a:r>
              <a:rPr lang="en-US" dirty="0"/>
              <a:t>Personal Hygiene?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FED6A-2B98-4294-A2EA-2614A3DC3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1" y="5620477"/>
            <a:ext cx="1796202" cy="110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D1B317-45D5-4266-910D-8C49A2BA2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40" y="5339900"/>
            <a:ext cx="1384023" cy="13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72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1E847-C7E5-4074-BA2F-357F2748C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IMG_1504">
            <a:hlinkClick r:id="" action="ppaction://media"/>
            <a:extLst>
              <a:ext uri="{FF2B5EF4-FFF2-40B4-BE49-F238E27FC236}">
                <a16:creationId xmlns:a16="http://schemas.microsoft.com/office/drawing/2014/main" id="{7F211901-5467-4D33-A75C-5009DF5B82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7138" y="2120900"/>
            <a:ext cx="7202487" cy="4051300"/>
          </a:xfrm>
        </p:spPr>
      </p:pic>
    </p:spTree>
    <p:extLst>
      <p:ext uri="{BB962C8B-B14F-4D97-AF65-F5344CB8AC3E}">
        <p14:creationId xmlns:p14="http://schemas.microsoft.com/office/powerpoint/2010/main" val="268375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E67BA-B295-4D68-8B47-ED9FA50BA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02EEF-58F1-4786-8C83-DB68D2F45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approach this year</a:t>
            </a:r>
          </a:p>
          <a:p>
            <a:r>
              <a:rPr lang="en-US" dirty="0"/>
              <a:t>Partnered with school food service</a:t>
            </a:r>
          </a:p>
          <a:p>
            <a:r>
              <a:rPr lang="en-US" dirty="0"/>
              <a:t>Partnered with Culinary Teacher</a:t>
            </a:r>
          </a:p>
          <a:p>
            <a:r>
              <a:rPr lang="en-US" dirty="0"/>
              <a:t>Meals every other Friday (Fun Food Fridays!)</a:t>
            </a:r>
          </a:p>
          <a:p>
            <a:r>
              <a:rPr lang="en-US" dirty="0"/>
              <a:t>Assignment with each day</a:t>
            </a:r>
          </a:p>
          <a:p>
            <a:pPr lvl="1"/>
            <a:r>
              <a:rPr lang="en-US" dirty="0"/>
              <a:t>Read and react to nutrition label</a:t>
            </a:r>
          </a:p>
          <a:p>
            <a:pPr lvl="1"/>
            <a:r>
              <a:rPr lang="en-US" dirty="0"/>
              <a:t>Determine nutrients present, offer an alternative, healthier option</a:t>
            </a:r>
          </a:p>
          <a:p>
            <a:pPr lvl="1"/>
            <a:r>
              <a:rPr lang="en-US" dirty="0"/>
              <a:t>Create a nutrition label and answer questions </a:t>
            </a:r>
          </a:p>
          <a:p>
            <a:pPr lvl="1"/>
            <a:r>
              <a:rPr lang="en-US" dirty="0"/>
              <a:t>Nutrients </a:t>
            </a:r>
          </a:p>
          <a:p>
            <a:pPr lvl="1"/>
            <a:r>
              <a:rPr lang="en-US" dirty="0"/>
              <a:t>Fast Food comparisons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348A3-FEF9-493E-BEAD-C1D1FF113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1" y="5754554"/>
            <a:ext cx="1796202" cy="110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6B2EC2-8715-4982-B48D-9485469E5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40" y="5339900"/>
            <a:ext cx="1384023" cy="1384023"/>
          </a:xfrm>
          <a:prstGeom prst="rect">
            <a:avLst/>
          </a:prstGeom>
        </p:spPr>
      </p:pic>
      <p:pic>
        <p:nvPicPr>
          <p:cNvPr id="7" name="Picture 6" descr="A plate of food sitting on a table&#10;&#10;Description generated with very high confidence">
            <a:extLst>
              <a:ext uri="{FF2B5EF4-FFF2-40B4-BE49-F238E27FC236}">
                <a16:creationId xmlns:a16="http://schemas.microsoft.com/office/drawing/2014/main" id="{82E6CBA2-FC73-4C32-8535-95C0E0407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006" y="267521"/>
            <a:ext cx="3264511" cy="244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50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7053-9C97-4D14-B096-EBCED62DC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A6FE4-AA37-4DC2-9B2F-F38EF653A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Discussion on Mental Health </a:t>
            </a:r>
          </a:p>
          <a:p>
            <a:r>
              <a:rPr lang="en-US" dirty="0"/>
              <a:t>Assign Mental Health disorder</a:t>
            </a:r>
          </a:p>
          <a:p>
            <a:r>
              <a:rPr lang="en-US" dirty="0"/>
              <a:t>Poster project</a:t>
            </a:r>
          </a:p>
          <a:p>
            <a:pPr lvl="1"/>
            <a:r>
              <a:rPr lang="en-US" dirty="0"/>
              <a:t>Adds research component</a:t>
            </a:r>
          </a:p>
          <a:p>
            <a:pPr lvl="1"/>
            <a:r>
              <a:rPr lang="en-US" dirty="0"/>
              <a:t>English component</a:t>
            </a:r>
          </a:p>
          <a:p>
            <a:r>
              <a:rPr lang="en-US" dirty="0"/>
              <a:t>Stress project</a:t>
            </a:r>
          </a:p>
          <a:p>
            <a:pPr lvl="1"/>
            <a:r>
              <a:rPr lang="en-US" dirty="0"/>
              <a:t>Personal expression </a:t>
            </a:r>
          </a:p>
          <a:p>
            <a:pPr lvl="1"/>
            <a:r>
              <a:rPr lang="en-US" dirty="0"/>
              <a:t>Realization of coping mechanisms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0C841-D3C6-4DC3-936E-340E45D30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1" y="5620477"/>
            <a:ext cx="1796202" cy="110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54928F-2E8A-4606-8A8A-E517F74DF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40" y="5339900"/>
            <a:ext cx="1384023" cy="13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687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53</TotalTime>
  <Words>489</Words>
  <Application>Microsoft Office PowerPoint</Application>
  <PresentationFormat>Widescreen</PresentationFormat>
  <Paragraphs>87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Rockwell</vt:lpstr>
      <vt:lpstr>Rockwell Condensed</vt:lpstr>
      <vt:lpstr>Wingdings</vt:lpstr>
      <vt:lpstr>Wood Type</vt:lpstr>
      <vt:lpstr>Quasi-Project and Standards Based Health Education</vt:lpstr>
      <vt:lpstr>Welcome!</vt:lpstr>
      <vt:lpstr>Problem</vt:lpstr>
      <vt:lpstr>Potential solution? </vt:lpstr>
      <vt:lpstr>Montana State Health Education Standards</vt:lpstr>
      <vt:lpstr>Beginning of the Year</vt:lpstr>
      <vt:lpstr>PowerPoint Presentation</vt:lpstr>
      <vt:lpstr>Nutrition</vt:lpstr>
      <vt:lpstr>Mental Health</vt:lpstr>
      <vt:lpstr>Human Sexuality</vt:lpstr>
      <vt:lpstr>Body systems</vt:lpstr>
      <vt:lpstr>PowerPoint Presentation</vt:lpstr>
      <vt:lpstr>Indian Ed for All </vt:lpstr>
      <vt:lpstr>Grading – Creating Rubrics</vt:lpstr>
      <vt:lpstr>Technology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Quasi-Project and Standards Based Health Education</dc:title>
  <dc:creator>Kessler, Brian</dc:creator>
  <cp:lastModifiedBy>Kessler, Brian</cp:lastModifiedBy>
  <cp:revision>7</cp:revision>
  <dcterms:created xsi:type="dcterms:W3CDTF">2018-07-10T02:04:32Z</dcterms:created>
  <dcterms:modified xsi:type="dcterms:W3CDTF">2018-07-25T14:44:37Z</dcterms:modified>
</cp:coreProperties>
</file>